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3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86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7" r:id="rId3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B5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057A57-D86D-4163-8F89-4D4D56CCF814}" v="10" dt="2022-12-19T15:12:32.9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Holmes" userId="218e266c-f189-4bf8-84c9-92a310f7b239" providerId="ADAL" clId="{B6057A57-D86D-4163-8F89-4D4D56CCF814}"/>
    <pc:docChg chg="custSel addSld modSld sldOrd">
      <pc:chgData name="Gemma Holmes" userId="218e266c-f189-4bf8-84c9-92a310f7b239" providerId="ADAL" clId="{B6057A57-D86D-4163-8F89-4D4D56CCF814}" dt="2023-01-03T18:17:27.560" v="347" actId="1076"/>
      <pc:docMkLst>
        <pc:docMk/>
      </pc:docMkLst>
      <pc:sldChg chg="modSp mod">
        <pc:chgData name="Gemma Holmes" userId="218e266c-f189-4bf8-84c9-92a310f7b239" providerId="ADAL" clId="{B6057A57-D86D-4163-8F89-4D4D56CCF814}" dt="2023-01-03T18:16:57.431" v="343" actId="255"/>
        <pc:sldMkLst>
          <pc:docMk/>
          <pc:sldMk cId="0" sldId="256"/>
        </pc:sldMkLst>
        <pc:spChg chg="mod">
          <ac:chgData name="Gemma Holmes" userId="218e266c-f189-4bf8-84c9-92a310f7b239" providerId="ADAL" clId="{B6057A57-D86D-4163-8F89-4D4D56CCF814}" dt="2023-01-03T18:16:57.431" v="343" actId="255"/>
          <ac:spMkLst>
            <pc:docMk/>
            <pc:sldMk cId="0" sldId="256"/>
            <ac:spMk id="4" creationId="{4971FDF9-0D65-628D-060D-7D5392994717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29:16.601" v="254" actId="2711"/>
        <pc:sldMkLst>
          <pc:docMk/>
          <pc:sldMk cId="0" sldId="257"/>
        </pc:sldMkLst>
        <pc:spChg chg="add del mod">
          <ac:chgData name="Gemma Holmes" userId="218e266c-f189-4bf8-84c9-92a310f7b239" providerId="ADAL" clId="{B6057A57-D86D-4163-8F89-4D4D56CCF814}" dt="2022-12-19T15:09:14.299" v="225" actId="478"/>
          <ac:spMkLst>
            <pc:docMk/>
            <pc:sldMk cId="0" sldId="257"/>
            <ac:spMk id="4" creationId="{EA52172D-1C6B-7B53-AA23-F8A9AF2DB55F}"/>
          </ac:spMkLst>
        </pc:spChg>
        <pc:spChg chg="add mod">
          <ac:chgData name="Gemma Holmes" userId="218e266c-f189-4bf8-84c9-92a310f7b239" providerId="ADAL" clId="{B6057A57-D86D-4163-8F89-4D4D56CCF814}" dt="2023-01-03T15:29:16.601" v="254" actId="2711"/>
          <ac:spMkLst>
            <pc:docMk/>
            <pc:sldMk cId="0" sldId="257"/>
            <ac:spMk id="5" creationId="{123DDE29-92CF-38A7-B7B7-74074001D02F}"/>
          </ac:spMkLst>
        </pc:spChg>
        <pc:spChg chg="mod">
          <ac:chgData name="Gemma Holmes" userId="218e266c-f189-4bf8-84c9-92a310f7b239" providerId="ADAL" clId="{B6057A57-D86D-4163-8F89-4D4D56CCF814}" dt="2023-01-03T15:29:10.466" v="253" actId="2711"/>
          <ac:spMkLst>
            <pc:docMk/>
            <pc:sldMk cId="0" sldId="257"/>
            <ac:spMk id="60" creationId="{00000000-0000-0000-0000-000000000000}"/>
          </ac:spMkLst>
        </pc:spChg>
        <pc:spChg chg="del">
          <ac:chgData name="Gemma Holmes" userId="218e266c-f189-4bf8-84c9-92a310f7b239" providerId="ADAL" clId="{B6057A57-D86D-4163-8F89-4D4D56CCF814}" dt="2022-12-19T15:09:10.152" v="224" actId="478"/>
          <ac:spMkLst>
            <pc:docMk/>
            <pc:sldMk cId="0" sldId="257"/>
            <ac:spMk id="61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0:14.067" v="261" actId="2711"/>
        <pc:sldMkLst>
          <pc:docMk/>
          <pc:sldMk cId="0" sldId="258"/>
        </pc:sldMkLst>
        <pc:spChg chg="mod">
          <ac:chgData name="Gemma Holmes" userId="218e266c-f189-4bf8-84c9-92a310f7b239" providerId="ADAL" clId="{B6057A57-D86D-4163-8F89-4D4D56CCF814}" dt="2023-01-03T15:29:25.087" v="255" actId="2711"/>
          <ac:spMkLst>
            <pc:docMk/>
            <pc:sldMk cId="0" sldId="258"/>
            <ac:spMk id="66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29:45.399" v="257" actId="14100"/>
          <ac:spMkLst>
            <pc:docMk/>
            <pc:sldMk cId="0" sldId="258"/>
            <ac:spMk id="67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68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29:39.794" v="256" actId="2711"/>
          <ac:spMkLst>
            <pc:docMk/>
            <pc:sldMk cId="0" sldId="258"/>
            <ac:spMk id="69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29:50.799" v="258" actId="2711"/>
          <ac:spMkLst>
            <pc:docMk/>
            <pc:sldMk cId="0" sldId="258"/>
            <ac:spMk id="70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00.556" v="260" actId="2711"/>
          <ac:spMkLst>
            <pc:docMk/>
            <pc:sldMk cId="0" sldId="258"/>
            <ac:spMk id="71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29:55.374" v="259" actId="2711"/>
          <ac:spMkLst>
            <pc:docMk/>
            <pc:sldMk cId="0" sldId="258"/>
            <ac:spMk id="72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3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4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5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6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7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8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79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0:14.067" v="261" actId="2711"/>
          <ac:spMkLst>
            <pc:docMk/>
            <pc:sldMk cId="0" sldId="258"/>
            <ac:spMk id="80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0:25.605" v="262" actId="2711"/>
        <pc:sldMkLst>
          <pc:docMk/>
          <pc:sldMk cId="0" sldId="259"/>
        </pc:sldMkLst>
        <pc:spChg chg="mod">
          <ac:chgData name="Gemma Holmes" userId="218e266c-f189-4bf8-84c9-92a310f7b239" providerId="ADAL" clId="{B6057A57-D86D-4163-8F89-4D4D56CCF814}" dt="2023-01-03T15:30:25.605" v="262" actId="2711"/>
          <ac:spMkLst>
            <pc:docMk/>
            <pc:sldMk cId="0" sldId="259"/>
            <ac:spMk id="85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1:07.188" v="276" actId="1076"/>
        <pc:sldMkLst>
          <pc:docMk/>
          <pc:sldMk cId="0" sldId="260"/>
        </pc:sldMkLst>
        <pc:spChg chg="mod">
          <ac:chgData name="Gemma Holmes" userId="218e266c-f189-4bf8-84c9-92a310f7b239" providerId="ADAL" clId="{B6057A57-D86D-4163-8F89-4D4D56CCF814}" dt="2023-01-03T15:30:40.195" v="264" actId="14100"/>
          <ac:spMkLst>
            <pc:docMk/>
            <pc:sldMk cId="0" sldId="260"/>
            <ac:spMk id="90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1:07.188" v="276" actId="1076"/>
          <ac:spMkLst>
            <pc:docMk/>
            <pc:sldMk cId="0" sldId="260"/>
            <ac:spMk id="93" creationId="{00000000-0000-0000-0000-000000000000}"/>
          </ac:spMkLst>
        </pc:spChg>
        <pc:picChg chg="del">
          <ac:chgData name="Gemma Holmes" userId="218e266c-f189-4bf8-84c9-92a310f7b239" providerId="ADAL" clId="{B6057A57-D86D-4163-8F89-4D4D56CCF814}" dt="2022-12-19T12:23:36.869" v="219" actId="478"/>
          <ac:picMkLst>
            <pc:docMk/>
            <pc:sldMk cId="0" sldId="260"/>
            <ac:picMk id="3" creationId="{010BDFA4-BD53-4104-62D6-2F953FBEC580}"/>
          </ac:picMkLst>
        </pc:picChg>
        <pc:picChg chg="del">
          <ac:chgData name="Gemma Holmes" userId="218e266c-f189-4bf8-84c9-92a310f7b239" providerId="ADAL" clId="{B6057A57-D86D-4163-8F89-4D4D56CCF814}" dt="2022-12-19T12:23:37.676" v="220" actId="478"/>
          <ac:picMkLst>
            <pc:docMk/>
            <pc:sldMk cId="0" sldId="260"/>
            <ac:picMk id="4" creationId="{F9C8F977-9814-9B10-2006-CF5F3499CC48}"/>
          </ac:picMkLst>
        </pc:picChg>
        <pc:picChg chg="add mod">
          <ac:chgData name="Gemma Holmes" userId="218e266c-f189-4bf8-84c9-92a310f7b239" providerId="ADAL" clId="{B6057A57-D86D-4163-8F89-4D4D56CCF814}" dt="2023-01-03T15:30:50.512" v="274" actId="1036"/>
          <ac:picMkLst>
            <pc:docMk/>
            <pc:sldMk cId="0" sldId="260"/>
            <ac:picMk id="5" creationId="{33F41F17-CBE7-19A6-053A-3A4FFD713092}"/>
          </ac:picMkLst>
        </pc:picChg>
        <pc:picChg chg="add mod">
          <ac:chgData name="Gemma Holmes" userId="218e266c-f189-4bf8-84c9-92a310f7b239" providerId="ADAL" clId="{B6057A57-D86D-4163-8F89-4D4D56CCF814}" dt="2023-01-03T15:30:50.512" v="274" actId="1036"/>
          <ac:picMkLst>
            <pc:docMk/>
            <pc:sldMk cId="0" sldId="260"/>
            <ac:picMk id="6" creationId="{5C9458CD-9ADD-40A6-2A89-7D086C7365F2}"/>
          </ac:picMkLst>
        </pc:picChg>
      </pc:sldChg>
      <pc:sldChg chg="modSp mod">
        <pc:chgData name="Gemma Holmes" userId="218e266c-f189-4bf8-84c9-92a310f7b239" providerId="ADAL" clId="{B6057A57-D86D-4163-8F89-4D4D56CCF814}" dt="2023-01-03T15:31:19.353" v="277" actId="2711"/>
        <pc:sldMkLst>
          <pc:docMk/>
          <pc:sldMk cId="0" sldId="261"/>
        </pc:sldMkLst>
        <pc:spChg chg="mod">
          <ac:chgData name="Gemma Holmes" userId="218e266c-f189-4bf8-84c9-92a310f7b239" providerId="ADAL" clId="{B6057A57-D86D-4163-8F89-4D4D56CCF814}" dt="2023-01-03T15:31:19.353" v="277" actId="2711"/>
          <ac:spMkLst>
            <pc:docMk/>
            <pc:sldMk cId="0" sldId="261"/>
            <ac:spMk id="99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1:37.231" v="278" actId="2711"/>
        <pc:sldMkLst>
          <pc:docMk/>
          <pc:sldMk cId="0" sldId="262"/>
        </pc:sldMkLst>
        <pc:spChg chg="add del mod">
          <ac:chgData name="Gemma Holmes" userId="218e266c-f189-4bf8-84c9-92a310f7b239" providerId="ADAL" clId="{B6057A57-D86D-4163-8F89-4D4D56CCF814}" dt="2022-12-19T15:09:44.679" v="230" actId="478"/>
          <ac:spMkLst>
            <pc:docMk/>
            <pc:sldMk cId="0" sldId="262"/>
            <ac:spMk id="4" creationId="{BBDC879A-9BD0-FA25-BF97-D754FE2F80B8}"/>
          </ac:spMkLst>
        </pc:spChg>
        <pc:spChg chg="add mod">
          <ac:chgData name="Gemma Holmes" userId="218e266c-f189-4bf8-84c9-92a310f7b239" providerId="ADAL" clId="{B6057A57-D86D-4163-8F89-4D4D56CCF814}" dt="2023-01-03T15:31:37.231" v="278" actId="2711"/>
          <ac:spMkLst>
            <pc:docMk/>
            <pc:sldMk cId="0" sldId="262"/>
            <ac:spMk id="5" creationId="{9D345047-ADE0-D170-C7A2-9F14F334A5ED}"/>
          </ac:spMkLst>
        </pc:spChg>
        <pc:spChg chg="del">
          <ac:chgData name="Gemma Holmes" userId="218e266c-f189-4bf8-84c9-92a310f7b239" providerId="ADAL" clId="{B6057A57-D86D-4163-8F89-4D4D56CCF814}" dt="2022-12-19T15:09:38.567" v="227" actId="478"/>
          <ac:spMkLst>
            <pc:docMk/>
            <pc:sldMk cId="0" sldId="262"/>
            <ac:spMk id="105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1:46.659" v="279" actId="2711"/>
        <pc:sldMkLst>
          <pc:docMk/>
          <pc:sldMk cId="0" sldId="263"/>
        </pc:sldMkLst>
        <pc:spChg chg="mod">
          <ac:chgData name="Gemma Holmes" userId="218e266c-f189-4bf8-84c9-92a310f7b239" providerId="ADAL" clId="{B6057A57-D86D-4163-8F89-4D4D56CCF814}" dt="2023-01-03T15:31:46.659" v="279" actId="2711"/>
          <ac:spMkLst>
            <pc:docMk/>
            <pc:sldMk cId="0" sldId="263"/>
            <ac:spMk id="110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1:55.350" v="280" actId="2711"/>
        <pc:sldMkLst>
          <pc:docMk/>
          <pc:sldMk cId="0" sldId="264"/>
        </pc:sldMkLst>
        <pc:spChg chg="mod">
          <ac:chgData name="Gemma Holmes" userId="218e266c-f189-4bf8-84c9-92a310f7b239" providerId="ADAL" clId="{B6057A57-D86D-4163-8F89-4D4D56CCF814}" dt="2023-01-03T15:31:55.350" v="280" actId="2711"/>
          <ac:spMkLst>
            <pc:docMk/>
            <pc:sldMk cId="0" sldId="264"/>
            <ac:spMk id="116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2:03.689" v="281" actId="2711"/>
        <pc:sldMkLst>
          <pc:docMk/>
          <pc:sldMk cId="0" sldId="265"/>
        </pc:sldMkLst>
        <pc:spChg chg="mod">
          <ac:chgData name="Gemma Holmes" userId="218e266c-f189-4bf8-84c9-92a310f7b239" providerId="ADAL" clId="{B6057A57-D86D-4163-8F89-4D4D56CCF814}" dt="2023-01-03T15:32:03.689" v="281" actId="2711"/>
          <ac:spMkLst>
            <pc:docMk/>
            <pc:sldMk cId="0" sldId="265"/>
            <ac:spMk id="121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2:29.066" v="284" actId="2711"/>
        <pc:sldMkLst>
          <pc:docMk/>
          <pc:sldMk cId="0" sldId="266"/>
        </pc:sldMkLst>
        <pc:spChg chg="mod">
          <ac:chgData name="Gemma Holmes" userId="218e266c-f189-4bf8-84c9-92a310f7b239" providerId="ADAL" clId="{B6057A57-D86D-4163-8F89-4D4D56CCF814}" dt="2023-01-03T15:32:22.192" v="283" actId="27636"/>
          <ac:spMkLst>
            <pc:docMk/>
            <pc:sldMk cId="0" sldId="266"/>
            <ac:spMk id="126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2:29.066" v="284" actId="2711"/>
          <ac:spMkLst>
            <pc:docMk/>
            <pc:sldMk cId="0" sldId="266"/>
            <ac:spMk id="127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2:42.417" v="286" actId="2711"/>
        <pc:sldMkLst>
          <pc:docMk/>
          <pc:sldMk cId="0" sldId="267"/>
        </pc:sldMkLst>
        <pc:spChg chg="mod">
          <ac:chgData name="Gemma Holmes" userId="218e266c-f189-4bf8-84c9-92a310f7b239" providerId="ADAL" clId="{B6057A57-D86D-4163-8F89-4D4D56CCF814}" dt="2023-01-03T15:32:42.417" v="286" actId="2711"/>
          <ac:spMkLst>
            <pc:docMk/>
            <pc:sldMk cId="0" sldId="267"/>
            <ac:spMk id="132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2:37.463" v="285" actId="2711"/>
          <ac:spMkLst>
            <pc:docMk/>
            <pc:sldMk cId="0" sldId="267"/>
            <ac:spMk id="133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2:50.604" v="287" actId="2711"/>
        <pc:sldMkLst>
          <pc:docMk/>
          <pc:sldMk cId="0" sldId="268"/>
        </pc:sldMkLst>
        <pc:spChg chg="mod">
          <ac:chgData name="Gemma Holmes" userId="218e266c-f189-4bf8-84c9-92a310f7b239" providerId="ADAL" clId="{B6057A57-D86D-4163-8F89-4D4D56CCF814}" dt="2023-01-03T15:32:50.604" v="287" actId="2711"/>
          <ac:spMkLst>
            <pc:docMk/>
            <pc:sldMk cId="0" sldId="268"/>
            <ac:spMk id="138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3:03.417" v="289" actId="1076"/>
        <pc:sldMkLst>
          <pc:docMk/>
          <pc:sldMk cId="0" sldId="269"/>
        </pc:sldMkLst>
        <pc:spChg chg="add del mod">
          <ac:chgData name="Gemma Holmes" userId="218e266c-f189-4bf8-84c9-92a310f7b239" providerId="ADAL" clId="{B6057A57-D86D-4163-8F89-4D4D56CCF814}" dt="2022-12-19T15:10:23.842" v="233" actId="478"/>
          <ac:spMkLst>
            <pc:docMk/>
            <pc:sldMk cId="0" sldId="269"/>
            <ac:spMk id="4" creationId="{312C7E0C-67CD-F762-A1D5-68CBF51690B7}"/>
          </ac:spMkLst>
        </pc:spChg>
        <pc:spChg chg="add mod">
          <ac:chgData name="Gemma Holmes" userId="218e266c-f189-4bf8-84c9-92a310f7b239" providerId="ADAL" clId="{B6057A57-D86D-4163-8F89-4D4D56CCF814}" dt="2023-01-03T15:33:03.417" v="289" actId="1076"/>
          <ac:spMkLst>
            <pc:docMk/>
            <pc:sldMk cId="0" sldId="269"/>
            <ac:spMk id="5" creationId="{8F5DF81A-AEA5-4D10-3202-70ACAB523A46}"/>
          </ac:spMkLst>
        </pc:spChg>
        <pc:spChg chg="del">
          <ac:chgData name="Gemma Holmes" userId="218e266c-f189-4bf8-84c9-92a310f7b239" providerId="ADAL" clId="{B6057A57-D86D-4163-8F89-4D4D56CCF814}" dt="2022-12-19T15:10:20.718" v="232" actId="478"/>
          <ac:spMkLst>
            <pc:docMk/>
            <pc:sldMk cId="0" sldId="269"/>
            <ac:spMk id="144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3:13.199" v="290" actId="2711"/>
        <pc:sldMkLst>
          <pc:docMk/>
          <pc:sldMk cId="0" sldId="270"/>
        </pc:sldMkLst>
        <pc:spChg chg="mod">
          <ac:chgData name="Gemma Holmes" userId="218e266c-f189-4bf8-84c9-92a310f7b239" providerId="ADAL" clId="{B6057A57-D86D-4163-8F89-4D4D56CCF814}" dt="2023-01-03T15:33:13.199" v="290" actId="2711"/>
          <ac:spMkLst>
            <pc:docMk/>
            <pc:sldMk cId="0" sldId="270"/>
            <ac:spMk id="150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4:09.547" v="312" actId="1036"/>
        <pc:sldMkLst>
          <pc:docMk/>
          <pc:sldMk cId="0" sldId="271"/>
        </pc:sldMkLst>
        <pc:spChg chg="mod">
          <ac:chgData name="Gemma Holmes" userId="218e266c-f189-4bf8-84c9-92a310f7b239" providerId="ADAL" clId="{B6057A57-D86D-4163-8F89-4D4D56CCF814}" dt="2023-01-03T15:33:57.132" v="309" actId="1036"/>
          <ac:spMkLst>
            <pc:docMk/>
            <pc:sldMk cId="0" sldId="271"/>
            <ac:spMk id="155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3:41.581" v="296" actId="2711"/>
          <ac:spMkLst>
            <pc:docMk/>
            <pc:sldMk cId="0" sldId="271"/>
            <ac:spMk id="157" creationId="{00000000-0000-0000-0000-000000000000}"/>
          </ac:spMkLst>
        </pc:spChg>
        <pc:picChg chg="mod">
          <ac:chgData name="Gemma Holmes" userId="218e266c-f189-4bf8-84c9-92a310f7b239" providerId="ADAL" clId="{B6057A57-D86D-4163-8F89-4D4D56CCF814}" dt="2023-01-03T15:34:09.547" v="312" actId="1036"/>
          <ac:picMkLst>
            <pc:docMk/>
            <pc:sldMk cId="0" sldId="271"/>
            <ac:picMk id="5" creationId="{5FA6A77C-9A86-9E3C-E214-57C4173FD610}"/>
          </ac:picMkLst>
        </pc:picChg>
        <pc:picChg chg="mod">
          <ac:chgData name="Gemma Holmes" userId="218e266c-f189-4bf8-84c9-92a310f7b239" providerId="ADAL" clId="{B6057A57-D86D-4163-8F89-4D4D56CCF814}" dt="2023-01-03T15:34:09.547" v="312" actId="1036"/>
          <ac:picMkLst>
            <pc:docMk/>
            <pc:sldMk cId="0" sldId="271"/>
            <ac:picMk id="7" creationId="{AC49873B-E324-DB70-C320-35DF91FF4E62}"/>
          </ac:picMkLst>
        </pc:picChg>
        <pc:picChg chg="mod">
          <ac:chgData name="Gemma Holmes" userId="218e266c-f189-4bf8-84c9-92a310f7b239" providerId="ADAL" clId="{B6057A57-D86D-4163-8F89-4D4D56CCF814}" dt="2023-01-03T15:34:09.547" v="312" actId="1036"/>
          <ac:picMkLst>
            <pc:docMk/>
            <pc:sldMk cId="0" sldId="271"/>
            <ac:picMk id="9" creationId="{23644946-EE59-3378-8915-49140711D40F}"/>
          </ac:picMkLst>
        </pc:picChg>
      </pc:sldChg>
      <pc:sldChg chg="addSp delSp modSp mod">
        <pc:chgData name="Gemma Holmes" userId="218e266c-f189-4bf8-84c9-92a310f7b239" providerId="ADAL" clId="{B6057A57-D86D-4163-8F89-4D4D56CCF814}" dt="2023-01-03T15:34:21.091" v="313" actId="2711"/>
        <pc:sldMkLst>
          <pc:docMk/>
          <pc:sldMk cId="0" sldId="272"/>
        </pc:sldMkLst>
        <pc:spChg chg="add del mod">
          <ac:chgData name="Gemma Holmes" userId="218e266c-f189-4bf8-84c9-92a310f7b239" providerId="ADAL" clId="{B6057A57-D86D-4163-8F89-4D4D56CCF814}" dt="2022-12-19T15:10:42.947" v="237" actId="478"/>
          <ac:spMkLst>
            <pc:docMk/>
            <pc:sldMk cId="0" sldId="272"/>
            <ac:spMk id="4" creationId="{17DC0D97-28B2-665B-F3D2-41B0C333578A}"/>
          </ac:spMkLst>
        </pc:spChg>
        <pc:spChg chg="add mod">
          <ac:chgData name="Gemma Holmes" userId="218e266c-f189-4bf8-84c9-92a310f7b239" providerId="ADAL" clId="{B6057A57-D86D-4163-8F89-4D4D56CCF814}" dt="2023-01-03T15:34:21.091" v="313" actId="2711"/>
          <ac:spMkLst>
            <pc:docMk/>
            <pc:sldMk cId="0" sldId="272"/>
            <ac:spMk id="5" creationId="{7005AE58-301B-AF99-7B4F-37EAEA89F705}"/>
          </ac:spMkLst>
        </pc:spChg>
        <pc:spChg chg="del">
          <ac:chgData name="Gemma Holmes" userId="218e266c-f189-4bf8-84c9-92a310f7b239" providerId="ADAL" clId="{B6057A57-D86D-4163-8F89-4D4D56CCF814}" dt="2022-12-19T15:10:39.919" v="235" actId="478"/>
          <ac:spMkLst>
            <pc:docMk/>
            <pc:sldMk cId="0" sldId="272"/>
            <ac:spMk id="163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4:33.305" v="315" actId="2711"/>
        <pc:sldMkLst>
          <pc:docMk/>
          <pc:sldMk cId="0" sldId="273"/>
        </pc:sldMkLst>
        <pc:spChg chg="add del mod">
          <ac:chgData name="Gemma Holmes" userId="218e266c-f189-4bf8-84c9-92a310f7b239" providerId="ADAL" clId="{B6057A57-D86D-4163-8F89-4D4D56CCF814}" dt="2022-12-19T15:11:22.201" v="241" actId="478"/>
          <ac:spMkLst>
            <pc:docMk/>
            <pc:sldMk cId="0" sldId="273"/>
            <ac:spMk id="4" creationId="{7E164F4C-C547-2892-A53F-FFB2777E7958}"/>
          </ac:spMkLst>
        </pc:spChg>
        <pc:spChg chg="add mod">
          <ac:chgData name="Gemma Holmes" userId="218e266c-f189-4bf8-84c9-92a310f7b239" providerId="ADAL" clId="{B6057A57-D86D-4163-8F89-4D4D56CCF814}" dt="2023-01-03T15:34:28.473" v="314" actId="2711"/>
          <ac:spMkLst>
            <pc:docMk/>
            <pc:sldMk cId="0" sldId="273"/>
            <ac:spMk id="5" creationId="{1B539909-48F6-C425-B5B6-7D692504CDD0}"/>
          </ac:spMkLst>
        </pc:spChg>
        <pc:spChg chg="add mod">
          <ac:chgData name="Gemma Holmes" userId="218e266c-f189-4bf8-84c9-92a310f7b239" providerId="ADAL" clId="{B6057A57-D86D-4163-8F89-4D4D56CCF814}" dt="2023-01-03T15:34:33.305" v="315" actId="2711"/>
          <ac:spMkLst>
            <pc:docMk/>
            <pc:sldMk cId="0" sldId="273"/>
            <ac:spMk id="6" creationId="{0ADCA8BA-3935-C799-FAAF-A5083F89A340}"/>
          </ac:spMkLst>
        </pc:spChg>
        <pc:spChg chg="del">
          <ac:chgData name="Gemma Holmes" userId="218e266c-f189-4bf8-84c9-92a310f7b239" providerId="ADAL" clId="{B6057A57-D86D-4163-8F89-4D4D56CCF814}" dt="2022-12-19T15:11:19.083" v="240" actId="478"/>
          <ac:spMkLst>
            <pc:docMk/>
            <pc:sldMk cId="0" sldId="273"/>
            <ac:spMk id="168" creationId="{00000000-0000-0000-0000-000000000000}"/>
          </ac:spMkLst>
        </pc:spChg>
        <pc:spChg chg="del mod">
          <ac:chgData name="Gemma Holmes" userId="218e266c-f189-4bf8-84c9-92a310f7b239" providerId="ADAL" clId="{B6057A57-D86D-4163-8F89-4D4D56CCF814}" dt="2022-12-19T15:11:15.389" v="239" actId="478"/>
          <ac:spMkLst>
            <pc:docMk/>
            <pc:sldMk cId="0" sldId="273"/>
            <ac:spMk id="169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4:57.282" v="318" actId="2711"/>
        <pc:sldMkLst>
          <pc:docMk/>
          <pc:sldMk cId="0" sldId="274"/>
        </pc:sldMkLst>
        <pc:spChg chg="mod">
          <ac:chgData name="Gemma Holmes" userId="218e266c-f189-4bf8-84c9-92a310f7b239" providerId="ADAL" clId="{B6057A57-D86D-4163-8F89-4D4D56CCF814}" dt="2023-01-03T15:34:57.282" v="318" actId="2711"/>
          <ac:spMkLst>
            <pc:docMk/>
            <pc:sldMk cId="0" sldId="274"/>
            <ac:spMk id="175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5:03.822" v="319" actId="2711"/>
        <pc:sldMkLst>
          <pc:docMk/>
          <pc:sldMk cId="0" sldId="275"/>
        </pc:sldMkLst>
        <pc:spChg chg="mod">
          <ac:chgData name="Gemma Holmes" userId="218e266c-f189-4bf8-84c9-92a310f7b239" providerId="ADAL" clId="{B6057A57-D86D-4163-8F89-4D4D56CCF814}" dt="2023-01-03T15:35:03.822" v="319" actId="2711"/>
          <ac:spMkLst>
            <pc:docMk/>
            <pc:sldMk cId="0" sldId="275"/>
            <ac:spMk id="180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6:02.223" v="325" actId="1076"/>
        <pc:sldMkLst>
          <pc:docMk/>
          <pc:sldMk cId="0" sldId="276"/>
        </pc:sldMkLst>
        <pc:spChg chg="mod">
          <ac:chgData name="Gemma Holmes" userId="218e266c-f189-4bf8-84c9-92a310f7b239" providerId="ADAL" clId="{B6057A57-D86D-4163-8F89-4D4D56CCF814}" dt="2023-01-03T15:36:02.223" v="325" actId="1076"/>
          <ac:spMkLst>
            <pc:docMk/>
            <pc:sldMk cId="0" sldId="276"/>
            <ac:spMk id="186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5:19.817" v="321" actId="2711"/>
          <ac:spMkLst>
            <pc:docMk/>
            <pc:sldMk cId="0" sldId="276"/>
            <ac:spMk id="187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6:16.744" v="326" actId="2711"/>
        <pc:sldMkLst>
          <pc:docMk/>
          <pc:sldMk cId="0" sldId="277"/>
        </pc:sldMkLst>
        <pc:spChg chg="mod">
          <ac:chgData name="Gemma Holmes" userId="218e266c-f189-4bf8-84c9-92a310f7b239" providerId="ADAL" clId="{B6057A57-D86D-4163-8F89-4D4D56CCF814}" dt="2023-01-03T15:36:16.744" v="326" actId="2711"/>
          <ac:spMkLst>
            <pc:docMk/>
            <pc:sldMk cId="0" sldId="277"/>
            <ac:spMk id="193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6:30.529" v="328" actId="2711"/>
        <pc:sldMkLst>
          <pc:docMk/>
          <pc:sldMk cId="0" sldId="278"/>
        </pc:sldMkLst>
        <pc:spChg chg="add del mod">
          <ac:chgData name="Gemma Holmes" userId="218e266c-f189-4bf8-84c9-92a310f7b239" providerId="ADAL" clId="{B6057A57-D86D-4163-8F89-4D4D56CCF814}" dt="2022-12-19T15:12:31.096" v="248" actId="478"/>
          <ac:spMkLst>
            <pc:docMk/>
            <pc:sldMk cId="0" sldId="278"/>
            <ac:spMk id="4" creationId="{E667E3F3-4448-FDA7-20AC-0E22FF60DD9F}"/>
          </ac:spMkLst>
        </pc:spChg>
        <pc:spChg chg="add mod">
          <ac:chgData name="Gemma Holmes" userId="218e266c-f189-4bf8-84c9-92a310f7b239" providerId="ADAL" clId="{B6057A57-D86D-4163-8F89-4D4D56CCF814}" dt="2023-01-03T15:36:26.695" v="327" actId="2711"/>
          <ac:spMkLst>
            <pc:docMk/>
            <pc:sldMk cId="0" sldId="278"/>
            <ac:spMk id="5" creationId="{05A71779-D23A-6BE4-8F84-4F24ABC1FAB9}"/>
          </ac:spMkLst>
        </pc:spChg>
        <pc:spChg chg="del mod">
          <ac:chgData name="Gemma Holmes" userId="218e266c-f189-4bf8-84c9-92a310f7b239" providerId="ADAL" clId="{B6057A57-D86D-4163-8F89-4D4D56CCF814}" dt="2022-12-19T15:12:26.454" v="247" actId="478"/>
          <ac:spMkLst>
            <pc:docMk/>
            <pc:sldMk cId="0" sldId="278"/>
            <ac:spMk id="198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6:30.529" v="328" actId="2711"/>
          <ac:spMkLst>
            <pc:docMk/>
            <pc:sldMk cId="0" sldId="278"/>
            <ac:spMk id="199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6:42.284" v="330" actId="113"/>
        <pc:sldMkLst>
          <pc:docMk/>
          <pc:sldMk cId="0" sldId="279"/>
        </pc:sldMkLst>
        <pc:spChg chg="mod">
          <ac:chgData name="Gemma Holmes" userId="218e266c-f189-4bf8-84c9-92a310f7b239" providerId="ADAL" clId="{B6057A57-D86D-4163-8F89-4D4D56CCF814}" dt="2023-01-03T15:36:42.284" v="330" actId="113"/>
          <ac:spMkLst>
            <pc:docMk/>
            <pc:sldMk cId="0" sldId="279"/>
            <ac:spMk id="204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6:57.099" v="332" actId="2711"/>
        <pc:sldMkLst>
          <pc:docMk/>
          <pc:sldMk cId="0" sldId="280"/>
        </pc:sldMkLst>
        <pc:spChg chg="mod">
          <ac:chgData name="Gemma Holmes" userId="218e266c-f189-4bf8-84c9-92a310f7b239" providerId="ADAL" clId="{B6057A57-D86D-4163-8F89-4D4D56CCF814}" dt="2023-01-03T15:36:57.099" v="332" actId="2711"/>
          <ac:spMkLst>
            <pc:docMk/>
            <pc:sldMk cId="0" sldId="280"/>
            <ac:spMk id="210" creationId="{00000000-0000-0000-0000-000000000000}"/>
          </ac:spMkLst>
        </pc:spChg>
        <pc:spChg chg="mod">
          <ac:chgData name="Gemma Holmes" userId="218e266c-f189-4bf8-84c9-92a310f7b239" providerId="ADAL" clId="{B6057A57-D86D-4163-8F89-4D4D56CCF814}" dt="2023-01-03T15:36:52.696" v="331" actId="2711"/>
          <ac:spMkLst>
            <pc:docMk/>
            <pc:sldMk cId="0" sldId="280"/>
            <ac:spMk id="211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7:16.844" v="334" actId="113"/>
        <pc:sldMkLst>
          <pc:docMk/>
          <pc:sldMk cId="0" sldId="281"/>
        </pc:sldMkLst>
        <pc:spChg chg="mod">
          <ac:chgData name="Gemma Holmes" userId="218e266c-f189-4bf8-84c9-92a310f7b239" providerId="ADAL" clId="{B6057A57-D86D-4163-8F89-4D4D56CCF814}" dt="2023-01-03T15:37:16.844" v="334" actId="113"/>
          <ac:spMkLst>
            <pc:docMk/>
            <pc:sldMk cId="0" sldId="281"/>
            <ac:spMk id="217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7:30.208" v="336" actId="113"/>
        <pc:sldMkLst>
          <pc:docMk/>
          <pc:sldMk cId="0" sldId="282"/>
        </pc:sldMkLst>
        <pc:spChg chg="mod">
          <ac:chgData name="Gemma Holmes" userId="218e266c-f189-4bf8-84c9-92a310f7b239" providerId="ADAL" clId="{B6057A57-D86D-4163-8F89-4D4D56CCF814}" dt="2023-01-03T15:37:30.208" v="336" actId="113"/>
          <ac:spMkLst>
            <pc:docMk/>
            <pc:sldMk cId="0" sldId="282"/>
            <ac:spMk id="223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7:42.630" v="338" actId="113"/>
        <pc:sldMkLst>
          <pc:docMk/>
          <pc:sldMk cId="0" sldId="283"/>
        </pc:sldMkLst>
        <pc:spChg chg="mod">
          <ac:chgData name="Gemma Holmes" userId="218e266c-f189-4bf8-84c9-92a310f7b239" providerId="ADAL" clId="{B6057A57-D86D-4163-8F89-4D4D56CCF814}" dt="2023-01-03T15:37:42.630" v="338" actId="113"/>
          <ac:spMkLst>
            <pc:docMk/>
            <pc:sldMk cId="0" sldId="283"/>
            <ac:spMk id="229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7:48.430" v="339" actId="2711"/>
        <pc:sldMkLst>
          <pc:docMk/>
          <pc:sldMk cId="0" sldId="284"/>
        </pc:sldMkLst>
        <pc:spChg chg="mod">
          <ac:chgData name="Gemma Holmes" userId="218e266c-f189-4bf8-84c9-92a310f7b239" providerId="ADAL" clId="{B6057A57-D86D-4163-8F89-4D4D56CCF814}" dt="2023-01-03T15:37:48.430" v="339" actId="2711"/>
          <ac:spMkLst>
            <pc:docMk/>
            <pc:sldMk cId="0" sldId="284"/>
            <ac:spMk id="235" creationId="{00000000-0000-0000-0000-000000000000}"/>
          </ac:spMkLst>
        </pc:spChg>
      </pc:sldChg>
      <pc:sldChg chg="modSp mod">
        <pc:chgData name="Gemma Holmes" userId="218e266c-f189-4bf8-84c9-92a310f7b239" providerId="ADAL" clId="{B6057A57-D86D-4163-8F89-4D4D56CCF814}" dt="2023-01-03T15:38:03.944" v="341" actId="113"/>
        <pc:sldMkLst>
          <pc:docMk/>
          <pc:sldMk cId="0" sldId="285"/>
        </pc:sldMkLst>
        <pc:spChg chg="mod">
          <ac:chgData name="Gemma Holmes" userId="218e266c-f189-4bf8-84c9-92a310f7b239" providerId="ADAL" clId="{B6057A57-D86D-4163-8F89-4D4D56CCF814}" dt="2023-01-03T15:38:03.944" v="341" actId="113"/>
          <ac:spMkLst>
            <pc:docMk/>
            <pc:sldMk cId="0" sldId="285"/>
            <ac:spMk id="241" creationId="{00000000-0000-0000-0000-000000000000}"/>
          </ac:spMkLst>
        </pc:spChg>
      </pc:sldChg>
      <pc:sldChg chg="addSp delSp modSp mod">
        <pc:chgData name="Gemma Holmes" userId="218e266c-f189-4bf8-84c9-92a310f7b239" providerId="ADAL" clId="{B6057A57-D86D-4163-8F89-4D4D56CCF814}" dt="2023-01-03T15:34:46.016" v="316" actId="2711"/>
        <pc:sldMkLst>
          <pc:docMk/>
          <pc:sldMk cId="3371589003" sldId="286"/>
        </pc:sldMkLst>
        <pc:spChg chg="add del mod">
          <ac:chgData name="Gemma Holmes" userId="218e266c-f189-4bf8-84c9-92a310f7b239" providerId="ADAL" clId="{B6057A57-D86D-4163-8F89-4D4D56CCF814}" dt="2022-12-19T15:11:51.583" v="244" actId="478"/>
          <ac:spMkLst>
            <pc:docMk/>
            <pc:sldMk cId="3371589003" sldId="286"/>
            <ac:spMk id="4" creationId="{C12595D9-8CBA-6FBB-2BDF-EF6437C1BC49}"/>
          </ac:spMkLst>
        </pc:spChg>
        <pc:spChg chg="add mod">
          <ac:chgData name="Gemma Holmes" userId="218e266c-f189-4bf8-84c9-92a310f7b239" providerId="ADAL" clId="{B6057A57-D86D-4163-8F89-4D4D56CCF814}" dt="2023-01-03T15:34:46.016" v="316" actId="2711"/>
          <ac:spMkLst>
            <pc:docMk/>
            <pc:sldMk cId="3371589003" sldId="286"/>
            <ac:spMk id="5" creationId="{9AE3D76D-1D4D-EFFF-6F84-C0A964D10AD2}"/>
          </ac:spMkLst>
        </pc:spChg>
        <pc:spChg chg="del">
          <ac:chgData name="Gemma Holmes" userId="218e266c-f189-4bf8-84c9-92a310f7b239" providerId="ADAL" clId="{B6057A57-D86D-4163-8F89-4D4D56CCF814}" dt="2022-12-19T15:11:45.918" v="243" actId="478"/>
          <ac:spMkLst>
            <pc:docMk/>
            <pc:sldMk cId="3371589003" sldId="286"/>
            <ac:spMk id="170" creationId="{00000000-0000-0000-0000-000000000000}"/>
          </ac:spMkLst>
        </pc:spChg>
      </pc:sldChg>
      <pc:sldChg chg="addSp delSp modSp add mod ord">
        <pc:chgData name="Gemma Holmes" userId="218e266c-f189-4bf8-84c9-92a310f7b239" providerId="ADAL" clId="{B6057A57-D86D-4163-8F89-4D4D56CCF814}" dt="2023-01-03T18:17:27.560" v="347" actId="1076"/>
        <pc:sldMkLst>
          <pc:docMk/>
          <pc:sldMk cId="2792019519" sldId="287"/>
        </pc:sldMkLst>
        <pc:spChg chg="add mod">
          <ac:chgData name="Gemma Holmes" userId="218e266c-f189-4bf8-84c9-92a310f7b239" providerId="ADAL" clId="{B6057A57-D86D-4163-8F89-4D4D56CCF814}" dt="2023-01-03T18:17:27.560" v="347" actId="1076"/>
          <ac:spMkLst>
            <pc:docMk/>
            <pc:sldMk cId="2792019519" sldId="287"/>
            <ac:spMk id="3" creationId="{188BBE3E-B3AE-79DB-A85D-F93CD1E30DFD}"/>
          </ac:spMkLst>
        </pc:spChg>
        <pc:spChg chg="add del mod">
          <ac:chgData name="Gemma Holmes" userId="218e266c-f189-4bf8-84c9-92a310f7b239" providerId="ADAL" clId="{B6057A57-D86D-4163-8F89-4D4D56CCF814}" dt="2022-12-08T17:24:43.233" v="65" actId="478"/>
          <ac:spMkLst>
            <pc:docMk/>
            <pc:sldMk cId="2792019519" sldId="287"/>
            <ac:spMk id="4" creationId="{D994E3B2-4D3C-5A9E-865E-F90CE3A85334}"/>
          </ac:spMkLst>
        </pc:spChg>
        <pc:spChg chg="add del mod">
          <ac:chgData name="Gemma Holmes" userId="218e266c-f189-4bf8-84c9-92a310f7b239" providerId="ADAL" clId="{B6057A57-D86D-4163-8F89-4D4D56CCF814}" dt="2022-12-19T15:08:50.910" v="222" actId="478"/>
          <ac:spMkLst>
            <pc:docMk/>
            <pc:sldMk cId="2792019519" sldId="287"/>
            <ac:spMk id="5" creationId="{5EC5B5E5-885C-1A6F-A570-55103AC5ED49}"/>
          </ac:spMkLst>
        </pc:spChg>
        <pc:spChg chg="del">
          <ac:chgData name="Gemma Holmes" userId="218e266c-f189-4bf8-84c9-92a310f7b239" providerId="ADAL" clId="{B6057A57-D86D-4163-8F89-4D4D56CCF814}" dt="2022-12-08T17:24:40.195" v="63" actId="478"/>
          <ac:spMkLst>
            <pc:docMk/>
            <pc:sldMk cId="2792019519" sldId="287"/>
            <ac:spMk id="193" creationId="{00000000-0000-0000-0000-000000000000}"/>
          </ac:spMkLst>
        </pc:spChg>
      </pc:sldChg>
    </pc:docChg>
  </pc:docChgLst>
  <pc:docChgLst>
    <pc:chgData name="Gemma Holmes" userId="218e266c-f189-4bf8-84c9-92a310f7b239" providerId="ADAL" clId="{F1CF57E8-C2E3-4ECD-8B31-D147034F2370}"/>
    <pc:docChg chg="custSel modSld">
      <pc:chgData name="Gemma Holmes" userId="218e266c-f189-4bf8-84c9-92a310f7b239" providerId="ADAL" clId="{F1CF57E8-C2E3-4ECD-8B31-D147034F2370}" dt="2022-11-04T12:15:03.723" v="15" actId="1076"/>
      <pc:docMkLst>
        <pc:docMk/>
      </pc:docMkLst>
      <pc:sldChg chg="delSp mod">
        <pc:chgData name="Gemma Holmes" userId="218e266c-f189-4bf8-84c9-92a310f7b239" providerId="ADAL" clId="{F1CF57E8-C2E3-4ECD-8B31-D147034F2370}" dt="2022-11-01T14:37:18.396" v="0" actId="478"/>
        <pc:sldMkLst>
          <pc:docMk/>
          <pc:sldMk cId="0" sldId="260"/>
        </pc:sldMkLst>
        <pc:spChg chg="del">
          <ac:chgData name="Gemma Holmes" userId="218e266c-f189-4bf8-84c9-92a310f7b239" providerId="ADAL" clId="{F1CF57E8-C2E3-4ECD-8B31-D147034F2370}" dt="2022-11-01T14:37:18.396" v="0" actId="478"/>
          <ac:spMkLst>
            <pc:docMk/>
            <pc:sldMk cId="0" sldId="260"/>
            <ac:spMk id="94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21.552" v="1" actId="478"/>
        <pc:sldMkLst>
          <pc:docMk/>
          <pc:sldMk cId="0" sldId="261"/>
        </pc:sldMkLst>
        <pc:spChg chg="del">
          <ac:chgData name="Gemma Holmes" userId="218e266c-f189-4bf8-84c9-92a310f7b239" providerId="ADAL" clId="{F1CF57E8-C2E3-4ECD-8B31-D147034F2370}" dt="2022-11-01T14:37:21.552" v="1" actId="478"/>
          <ac:spMkLst>
            <pc:docMk/>
            <pc:sldMk cId="0" sldId="261"/>
            <ac:spMk id="100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25.672" v="2" actId="478"/>
        <pc:sldMkLst>
          <pc:docMk/>
          <pc:sldMk cId="0" sldId="263"/>
        </pc:sldMkLst>
        <pc:spChg chg="del">
          <ac:chgData name="Gemma Holmes" userId="218e266c-f189-4bf8-84c9-92a310f7b239" providerId="ADAL" clId="{F1CF57E8-C2E3-4ECD-8B31-D147034F2370}" dt="2022-11-01T14:37:25.672" v="2" actId="478"/>
          <ac:spMkLst>
            <pc:docMk/>
            <pc:sldMk cId="0" sldId="263"/>
            <ac:spMk id="111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29.618" v="3" actId="478"/>
        <pc:sldMkLst>
          <pc:docMk/>
          <pc:sldMk cId="0" sldId="268"/>
        </pc:sldMkLst>
        <pc:spChg chg="del">
          <ac:chgData name="Gemma Holmes" userId="218e266c-f189-4bf8-84c9-92a310f7b239" providerId="ADAL" clId="{F1CF57E8-C2E3-4ECD-8B31-D147034F2370}" dt="2022-11-01T14:37:29.618" v="3" actId="478"/>
          <ac:spMkLst>
            <pc:docMk/>
            <pc:sldMk cId="0" sldId="268"/>
            <ac:spMk id="139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33.328" v="4" actId="478"/>
        <pc:sldMkLst>
          <pc:docMk/>
          <pc:sldMk cId="0" sldId="269"/>
        </pc:sldMkLst>
        <pc:spChg chg="del">
          <ac:chgData name="Gemma Holmes" userId="218e266c-f189-4bf8-84c9-92a310f7b239" providerId="ADAL" clId="{F1CF57E8-C2E3-4ECD-8B31-D147034F2370}" dt="2022-11-01T14:37:33.328" v="4" actId="478"/>
          <ac:spMkLst>
            <pc:docMk/>
            <pc:sldMk cId="0" sldId="269"/>
            <ac:spMk id="145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38.959" v="5" actId="478"/>
        <pc:sldMkLst>
          <pc:docMk/>
          <pc:sldMk cId="0" sldId="271"/>
        </pc:sldMkLst>
        <pc:spChg chg="del">
          <ac:chgData name="Gemma Holmes" userId="218e266c-f189-4bf8-84c9-92a310f7b239" providerId="ADAL" clId="{F1CF57E8-C2E3-4ECD-8B31-D147034F2370}" dt="2022-11-01T14:37:38.959" v="5" actId="478"/>
          <ac:spMkLst>
            <pc:docMk/>
            <pc:sldMk cId="0" sldId="271"/>
            <ac:spMk id="158" creationId="{00000000-0000-0000-0000-000000000000}"/>
          </ac:spMkLst>
        </pc:spChg>
      </pc:sldChg>
      <pc:sldChg chg="addSp delSp modSp mod">
        <pc:chgData name="Gemma Holmes" userId="218e266c-f189-4bf8-84c9-92a310f7b239" providerId="ADAL" clId="{F1CF57E8-C2E3-4ECD-8B31-D147034F2370}" dt="2022-11-04T12:15:03.723" v="15" actId="1076"/>
        <pc:sldMkLst>
          <pc:docMk/>
          <pc:sldMk cId="0" sldId="273"/>
        </pc:sldMkLst>
        <pc:spChg chg="add del mod">
          <ac:chgData name="Gemma Holmes" userId="218e266c-f189-4bf8-84c9-92a310f7b239" providerId="ADAL" clId="{F1CF57E8-C2E3-4ECD-8B31-D147034F2370}" dt="2022-11-04T12:14:41.934" v="10" actId="478"/>
          <ac:spMkLst>
            <pc:docMk/>
            <pc:sldMk cId="0" sldId="273"/>
            <ac:spMk id="4" creationId="{9D1F2160-C9B7-7813-1071-EB27C1862CBD}"/>
          </ac:spMkLst>
        </pc:spChg>
        <pc:spChg chg="mod">
          <ac:chgData name="Gemma Holmes" userId="218e266c-f189-4bf8-84c9-92a310f7b239" providerId="ADAL" clId="{F1CF57E8-C2E3-4ECD-8B31-D147034F2370}" dt="2022-11-04T12:15:02.536" v="14" actId="14100"/>
          <ac:spMkLst>
            <pc:docMk/>
            <pc:sldMk cId="0" sldId="273"/>
            <ac:spMk id="168" creationId="{00000000-0000-0000-0000-000000000000}"/>
          </ac:spMkLst>
        </pc:spChg>
        <pc:spChg chg="mod">
          <ac:chgData name="Gemma Holmes" userId="218e266c-f189-4bf8-84c9-92a310f7b239" providerId="ADAL" clId="{F1CF57E8-C2E3-4ECD-8B31-D147034F2370}" dt="2022-11-04T12:14:58.204" v="13" actId="1076"/>
          <ac:spMkLst>
            <pc:docMk/>
            <pc:sldMk cId="0" sldId="273"/>
            <ac:spMk id="169" creationId="{00000000-0000-0000-0000-000000000000}"/>
          </ac:spMkLst>
        </pc:spChg>
        <pc:spChg chg="del">
          <ac:chgData name="Gemma Holmes" userId="218e266c-f189-4bf8-84c9-92a310f7b239" providerId="ADAL" clId="{F1CF57E8-C2E3-4ECD-8B31-D147034F2370}" dt="2022-11-04T12:14:36.620" v="9" actId="478"/>
          <ac:spMkLst>
            <pc:docMk/>
            <pc:sldMk cId="0" sldId="273"/>
            <ac:spMk id="170" creationId="{00000000-0000-0000-0000-000000000000}"/>
          </ac:spMkLst>
        </pc:spChg>
        <pc:picChg chg="mod">
          <ac:chgData name="Gemma Holmes" userId="218e266c-f189-4bf8-84c9-92a310f7b239" providerId="ADAL" clId="{F1CF57E8-C2E3-4ECD-8B31-D147034F2370}" dt="2022-11-04T12:15:03.723" v="15" actId="1076"/>
          <ac:picMkLst>
            <pc:docMk/>
            <pc:sldMk cId="0" sldId="273"/>
            <ac:picMk id="2" creationId="{D66F30AB-CCA7-E5FA-13AC-4B7B32767A4F}"/>
          </ac:picMkLst>
        </pc:picChg>
      </pc:sldChg>
      <pc:sldChg chg="delSp mod">
        <pc:chgData name="Gemma Holmes" userId="218e266c-f189-4bf8-84c9-92a310f7b239" providerId="ADAL" clId="{F1CF57E8-C2E3-4ECD-8B31-D147034F2370}" dt="2022-11-01T14:37:43.704" v="6" actId="478"/>
        <pc:sldMkLst>
          <pc:docMk/>
          <pc:sldMk cId="0" sldId="275"/>
        </pc:sldMkLst>
        <pc:spChg chg="del">
          <ac:chgData name="Gemma Holmes" userId="218e266c-f189-4bf8-84c9-92a310f7b239" providerId="ADAL" clId="{F1CF57E8-C2E3-4ECD-8B31-D147034F2370}" dt="2022-11-01T14:37:43.704" v="6" actId="478"/>
          <ac:spMkLst>
            <pc:docMk/>
            <pc:sldMk cId="0" sldId="275"/>
            <ac:spMk id="181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46.848" v="7" actId="478"/>
        <pc:sldMkLst>
          <pc:docMk/>
          <pc:sldMk cId="0" sldId="276"/>
        </pc:sldMkLst>
        <pc:spChg chg="del">
          <ac:chgData name="Gemma Holmes" userId="218e266c-f189-4bf8-84c9-92a310f7b239" providerId="ADAL" clId="{F1CF57E8-C2E3-4ECD-8B31-D147034F2370}" dt="2022-11-01T14:37:46.848" v="7" actId="478"/>
          <ac:spMkLst>
            <pc:docMk/>
            <pc:sldMk cId="0" sldId="276"/>
            <ac:spMk id="188" creationId="{00000000-0000-0000-0000-000000000000}"/>
          </ac:spMkLst>
        </pc:spChg>
      </pc:sldChg>
      <pc:sldChg chg="delSp mod">
        <pc:chgData name="Gemma Holmes" userId="218e266c-f189-4bf8-84c9-92a310f7b239" providerId="ADAL" clId="{F1CF57E8-C2E3-4ECD-8B31-D147034F2370}" dt="2022-11-01T14:37:50.712" v="8" actId="478"/>
        <pc:sldMkLst>
          <pc:docMk/>
          <pc:sldMk cId="0" sldId="279"/>
        </pc:sldMkLst>
        <pc:spChg chg="del">
          <ac:chgData name="Gemma Holmes" userId="218e266c-f189-4bf8-84c9-92a310f7b239" providerId="ADAL" clId="{F1CF57E8-C2E3-4ECD-8B31-D147034F2370}" dt="2022-11-01T14:37:50.712" v="8" actId="478"/>
          <ac:spMkLst>
            <pc:docMk/>
            <pc:sldMk cId="0" sldId="279"/>
            <ac:spMk id="205" creationId="{00000000-0000-0000-0000-000000000000}"/>
          </ac:spMkLst>
        </pc:spChg>
      </pc:sldChg>
    </pc:docChg>
  </pc:docChgLst>
  <pc:docChgLst>
    <pc:chgData name="Gemma Holmes" userId="218e266c-f189-4bf8-84c9-92a310f7b239" providerId="ADAL" clId="{D7B5AF70-A77D-46D3-998E-FB825C40CAE8}"/>
    <pc:docChg chg="undo custSel addSld modSld">
      <pc:chgData name="Gemma Holmes" userId="218e266c-f189-4bf8-84c9-92a310f7b239" providerId="ADAL" clId="{D7B5AF70-A77D-46D3-998E-FB825C40CAE8}" dt="2022-11-01T14:34:04.836" v="769" actId="122"/>
      <pc:docMkLst>
        <pc:docMk/>
      </pc:docMkLst>
      <pc:sldChg chg="addSp delSp modSp mod modNotes">
        <pc:chgData name="Gemma Holmes" userId="218e266c-f189-4bf8-84c9-92a310f7b239" providerId="ADAL" clId="{D7B5AF70-A77D-46D3-998E-FB825C40CAE8}" dt="2022-10-27T19:56:44.712" v="174" actId="207"/>
        <pc:sldMkLst>
          <pc:docMk/>
          <pc:sldMk cId="0" sldId="256"/>
        </pc:sldMkLst>
        <pc:spChg chg="add del mod">
          <ac:chgData name="Gemma Holmes" userId="218e266c-f189-4bf8-84c9-92a310f7b239" providerId="ADAL" clId="{D7B5AF70-A77D-46D3-998E-FB825C40CAE8}" dt="2022-10-26T14:48:27.372" v="111" actId="478"/>
          <ac:spMkLst>
            <pc:docMk/>
            <pc:sldMk cId="0" sldId="256"/>
            <ac:spMk id="3" creationId="{7AB53209-2B7C-1FD8-9D6E-24C86F5E53BF}"/>
          </ac:spMkLst>
        </pc:spChg>
        <pc:spChg chg="add mod">
          <ac:chgData name="Gemma Holmes" userId="218e266c-f189-4bf8-84c9-92a310f7b239" providerId="ADAL" clId="{D7B5AF70-A77D-46D3-998E-FB825C40CAE8}" dt="2022-10-27T19:56:44.712" v="174" actId="207"/>
          <ac:spMkLst>
            <pc:docMk/>
            <pc:sldMk cId="0" sldId="256"/>
            <ac:spMk id="4" creationId="{4971FDF9-0D65-628D-060D-7D5392994717}"/>
          </ac:spMkLst>
        </pc:spChg>
        <pc:spChg chg="add del mod">
          <ac:chgData name="Gemma Holmes" userId="218e266c-f189-4bf8-84c9-92a310f7b239" providerId="ADAL" clId="{D7B5AF70-A77D-46D3-998E-FB825C40CAE8}" dt="2022-10-26T14:49:43.866" v="162" actId="478"/>
          <ac:spMkLst>
            <pc:docMk/>
            <pc:sldMk cId="0" sldId="256"/>
            <ac:spMk id="6" creationId="{D747357F-312F-38C3-A746-2B25DA0A44A8}"/>
          </ac:spMkLst>
        </pc:spChg>
        <pc:spChg chg="add del mod">
          <ac:chgData name="Gemma Holmes" userId="218e266c-f189-4bf8-84c9-92a310f7b239" providerId="ADAL" clId="{D7B5AF70-A77D-46D3-998E-FB825C40CAE8}" dt="2022-10-26T14:49:58.908" v="164" actId="478"/>
          <ac:spMkLst>
            <pc:docMk/>
            <pc:sldMk cId="0" sldId="256"/>
            <ac:spMk id="8" creationId="{4CA9366B-6966-66DC-461B-FA7DB88F9857}"/>
          </ac:spMkLst>
        </pc:spChg>
        <pc:spChg chg="del">
          <ac:chgData name="Gemma Holmes" userId="218e266c-f189-4bf8-84c9-92a310f7b239" providerId="ADAL" clId="{D7B5AF70-A77D-46D3-998E-FB825C40CAE8}" dt="2022-10-26T14:49:41.981" v="161" actId="478"/>
          <ac:spMkLst>
            <pc:docMk/>
            <pc:sldMk cId="0" sldId="256"/>
            <ac:spMk id="54" creationId="{00000000-0000-0000-0000-000000000000}"/>
          </ac:spMkLst>
        </pc:spChg>
        <pc:spChg chg="del">
          <ac:chgData name="Gemma Holmes" userId="218e266c-f189-4bf8-84c9-92a310f7b239" providerId="ADAL" clId="{D7B5AF70-A77D-46D3-998E-FB825C40CAE8}" dt="2022-10-26T14:49:56.389" v="163" actId="478"/>
          <ac:spMkLst>
            <pc:docMk/>
            <pc:sldMk cId="0" sldId="256"/>
            <ac:spMk id="5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7:36.001" v="108" actId="167"/>
          <ac:picMkLst>
            <pc:docMk/>
            <pc:sldMk cId="0" sldId="256"/>
            <ac:picMk id="2" creationId="{7A1FA42F-7FE9-02AC-B3AB-72963AD99D2C}"/>
          </ac:picMkLst>
        </pc:picChg>
      </pc:sldChg>
      <pc:sldChg chg="addSp modSp mod modNotes">
        <pc:chgData name="Gemma Holmes" userId="218e266c-f189-4bf8-84c9-92a310f7b239" providerId="ADAL" clId="{D7B5AF70-A77D-46D3-998E-FB825C40CAE8}" dt="2022-11-01T14:34:04.836" v="769" actId="122"/>
        <pc:sldMkLst>
          <pc:docMk/>
          <pc:sldMk cId="0" sldId="257"/>
        </pc:sldMkLst>
        <pc:spChg chg="mod">
          <ac:chgData name="Gemma Holmes" userId="218e266c-f189-4bf8-84c9-92a310f7b239" providerId="ADAL" clId="{D7B5AF70-A77D-46D3-998E-FB825C40CAE8}" dt="2022-10-27T19:56:50.552" v="175" actId="207"/>
          <ac:spMkLst>
            <pc:docMk/>
            <pc:sldMk cId="0" sldId="257"/>
            <ac:spMk id="6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1-01T14:34:04.836" v="769" actId="122"/>
          <ac:spMkLst>
            <pc:docMk/>
            <pc:sldMk cId="0" sldId="257"/>
            <ac:spMk id="6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2:35.179" v="46" actId="167"/>
          <ac:picMkLst>
            <pc:docMk/>
            <pc:sldMk cId="0" sldId="257"/>
            <ac:picMk id="2" creationId="{59EE5BB0-2350-4F2A-4507-E19E8BD20962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01:09.691" v="234" actId="1076"/>
        <pc:sldMkLst>
          <pc:docMk/>
          <pc:sldMk cId="0" sldId="258"/>
        </pc:sldMkLst>
        <pc:spChg chg="mod">
          <ac:chgData name="Gemma Holmes" userId="218e266c-f189-4bf8-84c9-92a310f7b239" providerId="ADAL" clId="{D7B5AF70-A77D-46D3-998E-FB825C40CAE8}" dt="2022-10-27T19:57:21.739" v="179" actId="207"/>
          <ac:spMkLst>
            <pc:docMk/>
            <pc:sldMk cId="0" sldId="258"/>
            <ac:spMk id="6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19:59:34.578" v="203" actId="1076"/>
          <ac:spMkLst>
            <pc:docMk/>
            <pc:sldMk cId="0" sldId="258"/>
            <ac:spMk id="67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1:09.691" v="234" actId="1076"/>
          <ac:spMkLst>
            <pc:docMk/>
            <pc:sldMk cId="0" sldId="258"/>
            <ac:spMk id="6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19:59:40.359" v="205" actId="1076"/>
          <ac:spMkLst>
            <pc:docMk/>
            <pc:sldMk cId="0" sldId="258"/>
            <ac:spMk id="69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19:59:27.839" v="201" actId="1076"/>
          <ac:spMkLst>
            <pc:docMk/>
            <pc:sldMk cId="0" sldId="258"/>
            <ac:spMk id="7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01.380" v="213" actId="1076"/>
          <ac:spMkLst>
            <pc:docMk/>
            <pc:sldMk cId="0" sldId="258"/>
            <ac:spMk id="71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19:59:45.072" v="207" actId="1076"/>
          <ac:spMkLst>
            <pc:docMk/>
            <pc:sldMk cId="0" sldId="258"/>
            <ac:spMk id="72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57.274" v="232" actId="1076"/>
          <ac:spMkLst>
            <pc:docMk/>
            <pc:sldMk cId="0" sldId="258"/>
            <ac:spMk id="73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44.702" v="227" actId="1076"/>
          <ac:spMkLst>
            <pc:docMk/>
            <pc:sldMk cId="0" sldId="258"/>
            <ac:spMk id="74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11.146" v="216" actId="1076"/>
          <ac:spMkLst>
            <pc:docMk/>
            <pc:sldMk cId="0" sldId="258"/>
            <ac:spMk id="75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17.365" v="218" actId="1076"/>
          <ac:spMkLst>
            <pc:docMk/>
            <pc:sldMk cId="0" sldId="258"/>
            <ac:spMk id="7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55.052" v="231" actId="1076"/>
          <ac:spMkLst>
            <pc:docMk/>
            <pc:sldMk cId="0" sldId="258"/>
            <ac:spMk id="77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1:00.313" v="233" actId="1076"/>
          <ac:spMkLst>
            <pc:docMk/>
            <pc:sldMk cId="0" sldId="258"/>
            <ac:spMk id="7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30.035" v="221" actId="1076"/>
          <ac:spMkLst>
            <pc:docMk/>
            <pc:sldMk cId="0" sldId="258"/>
            <ac:spMk id="79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00:20.037" v="219" actId="1076"/>
          <ac:spMkLst>
            <pc:docMk/>
            <pc:sldMk cId="0" sldId="258"/>
            <ac:spMk id="80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7T19:57:15.047" v="177" actId="1076"/>
          <ac:picMkLst>
            <pc:docMk/>
            <pc:sldMk cId="0" sldId="258"/>
            <ac:picMk id="2" creationId="{B7135134-9E99-98B3-5FEC-1380B6D33FF7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01:48.122" v="238" actId="1076"/>
        <pc:sldMkLst>
          <pc:docMk/>
          <pc:sldMk cId="0" sldId="259"/>
        </pc:sldMkLst>
        <pc:spChg chg="mod">
          <ac:chgData name="Gemma Holmes" userId="218e266c-f189-4bf8-84c9-92a310f7b239" providerId="ADAL" clId="{D7B5AF70-A77D-46D3-998E-FB825C40CAE8}" dt="2022-10-27T20:01:48.122" v="238" actId="1076"/>
          <ac:spMkLst>
            <pc:docMk/>
            <pc:sldMk cId="0" sldId="259"/>
            <ac:spMk id="8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01.006" v="51" actId="167"/>
          <ac:picMkLst>
            <pc:docMk/>
            <pc:sldMk cId="0" sldId="259"/>
            <ac:picMk id="2" creationId="{B71E8F45-61B6-74F6-92B2-8218A99C4699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2:24:30.740" v="704" actId="1036"/>
        <pc:sldMkLst>
          <pc:docMk/>
          <pc:sldMk cId="0" sldId="260"/>
        </pc:sldMkLst>
        <pc:spChg chg="mod">
          <ac:chgData name="Gemma Holmes" userId="218e266c-f189-4bf8-84c9-92a310f7b239" providerId="ADAL" clId="{D7B5AF70-A77D-46D3-998E-FB825C40CAE8}" dt="2022-10-27T20:02:11.931" v="241" actId="14100"/>
          <ac:spMkLst>
            <pc:docMk/>
            <pc:sldMk cId="0" sldId="260"/>
            <ac:spMk id="90" creationId="{00000000-0000-0000-0000-000000000000}"/>
          </ac:spMkLst>
        </pc:spChg>
        <pc:spChg chg="del">
          <ac:chgData name="Gemma Holmes" userId="218e266c-f189-4bf8-84c9-92a310f7b239" providerId="ADAL" clId="{D7B5AF70-A77D-46D3-998E-FB825C40CAE8}" dt="2022-10-27T20:37:10.646" v="656" actId="478"/>
          <ac:spMkLst>
            <pc:docMk/>
            <pc:sldMk cId="0" sldId="260"/>
            <ac:spMk id="91" creationId="{00000000-0000-0000-0000-000000000000}"/>
          </ac:spMkLst>
        </pc:spChg>
        <pc:spChg chg="del">
          <ac:chgData name="Gemma Holmes" userId="218e266c-f189-4bf8-84c9-92a310f7b239" providerId="ADAL" clId="{D7B5AF70-A77D-46D3-998E-FB825C40CAE8}" dt="2022-10-27T20:37:13.702" v="657" actId="478"/>
          <ac:spMkLst>
            <pc:docMk/>
            <pc:sldMk cId="0" sldId="260"/>
            <ac:spMk id="92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2:24:30.740" v="704" actId="1036"/>
          <ac:spMkLst>
            <pc:docMk/>
            <pc:sldMk cId="0" sldId="260"/>
            <ac:spMk id="93" creationId="{00000000-0000-0000-0000-000000000000}"/>
          </ac:spMkLst>
        </pc:spChg>
        <pc:spChg chg="mod ord">
          <ac:chgData name="Gemma Holmes" userId="218e266c-f189-4bf8-84c9-92a310f7b239" providerId="ADAL" clId="{D7B5AF70-A77D-46D3-998E-FB825C40CAE8}" dt="2022-10-27T22:24:19.025" v="675" actId="166"/>
          <ac:spMkLst>
            <pc:docMk/>
            <pc:sldMk cId="0" sldId="260"/>
            <ac:spMk id="94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07.491" v="53" actId="167"/>
          <ac:picMkLst>
            <pc:docMk/>
            <pc:sldMk cId="0" sldId="260"/>
            <ac:picMk id="2" creationId="{B30D3DC6-8415-0C22-1C1D-C9C9C13D0799}"/>
          </ac:picMkLst>
        </pc:picChg>
        <pc:picChg chg="add mod">
          <ac:chgData name="Gemma Holmes" userId="218e266c-f189-4bf8-84c9-92a310f7b239" providerId="ADAL" clId="{D7B5AF70-A77D-46D3-998E-FB825C40CAE8}" dt="2022-10-27T20:53:24.975" v="673" actId="1076"/>
          <ac:picMkLst>
            <pc:docMk/>
            <pc:sldMk cId="0" sldId="260"/>
            <ac:picMk id="3" creationId="{010BDFA4-BD53-4104-62D6-2F953FBEC580}"/>
          </ac:picMkLst>
        </pc:picChg>
        <pc:picChg chg="add mod">
          <ac:chgData name="Gemma Holmes" userId="218e266c-f189-4bf8-84c9-92a310f7b239" providerId="ADAL" clId="{D7B5AF70-A77D-46D3-998E-FB825C40CAE8}" dt="2022-10-27T20:53:29.719" v="674" actId="1076"/>
          <ac:picMkLst>
            <pc:docMk/>
            <pc:sldMk cId="0" sldId="260"/>
            <ac:picMk id="4" creationId="{F9C8F977-9814-9B10-2006-CF5F3499CC48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21:09.640" v="517" actId="207"/>
        <pc:sldMkLst>
          <pc:docMk/>
          <pc:sldMk cId="0" sldId="261"/>
        </pc:sldMkLst>
        <pc:spChg chg="add del mod">
          <ac:chgData name="Gemma Holmes" userId="218e266c-f189-4bf8-84c9-92a310f7b239" providerId="ADAL" clId="{D7B5AF70-A77D-46D3-998E-FB825C40CAE8}" dt="2022-10-27T20:10:59.392" v="274" actId="478"/>
          <ac:spMkLst>
            <pc:docMk/>
            <pc:sldMk cId="0" sldId="261"/>
            <ac:spMk id="3" creationId="{4B236E31-6D89-D7BD-7BD2-77688D2F2809}"/>
          </ac:spMkLst>
        </pc:spChg>
        <pc:spChg chg="mod">
          <ac:chgData name="Gemma Holmes" userId="218e266c-f189-4bf8-84c9-92a310f7b239" providerId="ADAL" clId="{D7B5AF70-A77D-46D3-998E-FB825C40CAE8}" dt="2022-10-27T20:13:10.380" v="461" actId="2711"/>
          <ac:spMkLst>
            <pc:docMk/>
            <pc:sldMk cId="0" sldId="261"/>
            <ac:spMk id="99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1:09.640" v="517" actId="207"/>
          <ac:spMkLst>
            <pc:docMk/>
            <pc:sldMk cId="0" sldId="261"/>
            <ac:spMk id="100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17.847" v="55" actId="167"/>
          <ac:picMkLst>
            <pc:docMk/>
            <pc:sldMk cId="0" sldId="261"/>
            <ac:picMk id="2" creationId="{CCBF67AE-899D-0839-F4ED-16326E533618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14:22.578" v="468" actId="207"/>
        <pc:sldMkLst>
          <pc:docMk/>
          <pc:sldMk cId="0" sldId="262"/>
        </pc:sldMkLst>
        <pc:spChg chg="mod">
          <ac:chgData name="Gemma Holmes" userId="218e266c-f189-4bf8-84c9-92a310f7b239" providerId="ADAL" clId="{D7B5AF70-A77D-46D3-998E-FB825C40CAE8}" dt="2022-10-27T20:14:22.578" v="468" actId="207"/>
          <ac:spMkLst>
            <pc:docMk/>
            <pc:sldMk cId="0" sldId="262"/>
            <ac:spMk id="10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25.732" v="57" actId="167"/>
          <ac:picMkLst>
            <pc:docMk/>
            <pc:sldMk cId="0" sldId="262"/>
            <ac:picMk id="2" creationId="{3F5C8DE6-B92C-581C-EA18-6EB5A7D35F9B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21:05.378" v="516" actId="207"/>
        <pc:sldMkLst>
          <pc:docMk/>
          <pc:sldMk cId="0" sldId="263"/>
        </pc:sldMkLst>
        <pc:spChg chg="add del mod">
          <ac:chgData name="Gemma Holmes" userId="218e266c-f189-4bf8-84c9-92a310f7b239" providerId="ADAL" clId="{D7B5AF70-A77D-46D3-998E-FB825C40CAE8}" dt="2022-10-27T20:11:18.884" v="321" actId="478"/>
          <ac:spMkLst>
            <pc:docMk/>
            <pc:sldMk cId="0" sldId="263"/>
            <ac:spMk id="3" creationId="{57455B74-3BC8-5923-42EC-116953716AA9}"/>
          </ac:spMkLst>
        </pc:spChg>
        <pc:spChg chg="mod">
          <ac:chgData name="Gemma Holmes" userId="218e266c-f189-4bf8-84c9-92a310f7b239" providerId="ADAL" clId="{D7B5AF70-A77D-46D3-998E-FB825C40CAE8}" dt="2022-10-27T20:14:40.996" v="469" actId="2711"/>
          <ac:spMkLst>
            <pc:docMk/>
            <pc:sldMk cId="0" sldId="263"/>
            <ac:spMk id="11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1:05.378" v="516" actId="207"/>
          <ac:spMkLst>
            <pc:docMk/>
            <pc:sldMk cId="0" sldId="263"/>
            <ac:spMk id="11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31.543" v="59" actId="167"/>
          <ac:picMkLst>
            <pc:docMk/>
            <pc:sldMk cId="0" sldId="263"/>
            <ac:picMk id="2" creationId="{0B0CA974-8179-370A-E549-22FA2965A77A}"/>
          </ac:picMkLst>
        </pc:picChg>
      </pc:sldChg>
      <pc:sldChg chg="addSp modSp mod">
        <pc:chgData name="Gemma Holmes" userId="218e266c-f189-4bf8-84c9-92a310f7b239" providerId="ADAL" clId="{D7B5AF70-A77D-46D3-998E-FB825C40CAE8}" dt="2022-10-27T20:15:30.507" v="477" actId="114"/>
        <pc:sldMkLst>
          <pc:docMk/>
          <pc:sldMk cId="0" sldId="264"/>
        </pc:sldMkLst>
        <pc:spChg chg="mod">
          <ac:chgData name="Gemma Holmes" userId="218e266c-f189-4bf8-84c9-92a310f7b239" providerId="ADAL" clId="{D7B5AF70-A77D-46D3-998E-FB825C40CAE8}" dt="2022-10-27T20:15:30.507" v="477" actId="114"/>
          <ac:spMkLst>
            <pc:docMk/>
            <pc:sldMk cId="0" sldId="264"/>
            <ac:spMk id="116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37.650" v="61" actId="167"/>
          <ac:picMkLst>
            <pc:docMk/>
            <pc:sldMk cId="0" sldId="264"/>
            <ac:picMk id="2" creationId="{74D8813E-99C9-DD7B-A0E5-1A0B87ECB191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16:02.586" v="479" actId="2711"/>
        <pc:sldMkLst>
          <pc:docMk/>
          <pc:sldMk cId="0" sldId="265"/>
        </pc:sldMkLst>
        <pc:spChg chg="mod">
          <ac:chgData name="Gemma Holmes" userId="218e266c-f189-4bf8-84c9-92a310f7b239" providerId="ADAL" clId="{D7B5AF70-A77D-46D3-998E-FB825C40CAE8}" dt="2022-10-27T20:16:02.586" v="479" actId="2711"/>
          <ac:spMkLst>
            <pc:docMk/>
            <pc:sldMk cId="0" sldId="265"/>
            <ac:spMk id="12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43.925" v="63" actId="167"/>
          <ac:picMkLst>
            <pc:docMk/>
            <pc:sldMk cId="0" sldId="265"/>
            <ac:picMk id="2" creationId="{DF9289C5-C28F-D1E1-DB0F-1B1E76448D60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19:42.611" v="507" actId="255"/>
        <pc:sldMkLst>
          <pc:docMk/>
          <pc:sldMk cId="0" sldId="266"/>
        </pc:sldMkLst>
        <pc:spChg chg="mod">
          <ac:chgData name="Gemma Holmes" userId="218e266c-f189-4bf8-84c9-92a310f7b239" providerId="ADAL" clId="{D7B5AF70-A77D-46D3-998E-FB825C40CAE8}" dt="2022-10-27T20:18:09.069" v="492" actId="207"/>
          <ac:spMkLst>
            <pc:docMk/>
            <pc:sldMk cId="0" sldId="266"/>
            <ac:spMk id="12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19:42.611" v="507" actId="255"/>
          <ac:spMkLst>
            <pc:docMk/>
            <pc:sldMk cId="0" sldId="266"/>
            <ac:spMk id="127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3:51.116" v="65" actId="167"/>
          <ac:picMkLst>
            <pc:docMk/>
            <pc:sldMk cId="0" sldId="266"/>
            <ac:picMk id="2" creationId="{EC639816-BC02-3A24-D8D8-7C8C9D0397CB}"/>
          </ac:picMkLst>
        </pc:picChg>
      </pc:sldChg>
      <pc:sldChg chg="addSp modSp mod">
        <pc:chgData name="Gemma Holmes" userId="218e266c-f189-4bf8-84c9-92a310f7b239" providerId="ADAL" clId="{D7B5AF70-A77D-46D3-998E-FB825C40CAE8}" dt="2022-10-27T20:19:02.886" v="500" actId="2711"/>
        <pc:sldMkLst>
          <pc:docMk/>
          <pc:sldMk cId="0" sldId="267"/>
        </pc:sldMkLst>
        <pc:spChg chg="mod">
          <ac:chgData name="Gemma Holmes" userId="218e266c-f189-4bf8-84c9-92a310f7b239" providerId="ADAL" clId="{D7B5AF70-A77D-46D3-998E-FB825C40CAE8}" dt="2022-10-27T20:18:46.163" v="496" actId="14100"/>
          <ac:spMkLst>
            <pc:docMk/>
            <pc:sldMk cId="0" sldId="267"/>
            <ac:spMk id="132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19:02.886" v="500" actId="2711"/>
          <ac:spMkLst>
            <pc:docMk/>
            <pc:sldMk cId="0" sldId="267"/>
            <ac:spMk id="133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7T20:18:50.316" v="498" actId="1076"/>
          <ac:picMkLst>
            <pc:docMk/>
            <pc:sldMk cId="0" sldId="267"/>
            <ac:picMk id="2" creationId="{8ABB5DA6-FAE4-02CC-DE17-8A0383753347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20:55.796" v="515" actId="207"/>
        <pc:sldMkLst>
          <pc:docMk/>
          <pc:sldMk cId="0" sldId="268"/>
        </pc:sldMkLst>
        <pc:spChg chg="add del mod">
          <ac:chgData name="Gemma Holmes" userId="218e266c-f189-4bf8-84c9-92a310f7b239" providerId="ADAL" clId="{D7B5AF70-A77D-46D3-998E-FB825C40CAE8}" dt="2022-10-27T20:11:38.953" v="360" actId="478"/>
          <ac:spMkLst>
            <pc:docMk/>
            <pc:sldMk cId="0" sldId="268"/>
            <ac:spMk id="3" creationId="{C25037A9-BB2F-7CB9-2B57-622FAFE4813F}"/>
          </ac:spMkLst>
        </pc:spChg>
        <pc:spChg chg="mod">
          <ac:chgData name="Gemma Holmes" userId="218e266c-f189-4bf8-84c9-92a310f7b239" providerId="ADAL" clId="{D7B5AF70-A77D-46D3-998E-FB825C40CAE8}" dt="2022-10-27T20:20:37.002" v="514" actId="20577"/>
          <ac:spMkLst>
            <pc:docMk/>
            <pc:sldMk cId="0" sldId="268"/>
            <ac:spMk id="13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0:55.796" v="515" actId="207"/>
          <ac:spMkLst>
            <pc:docMk/>
            <pc:sldMk cId="0" sldId="268"/>
            <ac:spMk id="139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4:21.820" v="70" actId="167"/>
          <ac:picMkLst>
            <pc:docMk/>
            <pc:sldMk cId="0" sldId="268"/>
            <ac:picMk id="2" creationId="{FC682E6B-A27B-3975-AEB5-C4F2A5AC87C8}"/>
          </ac:picMkLst>
        </pc:picChg>
      </pc:sldChg>
      <pc:sldChg chg="addSp delSp modSp mod">
        <pc:chgData name="Gemma Holmes" userId="218e266c-f189-4bf8-84c9-92a310f7b239" providerId="ADAL" clId="{D7B5AF70-A77D-46D3-998E-FB825C40CAE8}" dt="2022-10-27T20:22:57.828" v="538" actId="207"/>
        <pc:sldMkLst>
          <pc:docMk/>
          <pc:sldMk cId="0" sldId="269"/>
        </pc:sldMkLst>
        <pc:spChg chg="add del mod">
          <ac:chgData name="Gemma Holmes" userId="218e266c-f189-4bf8-84c9-92a310f7b239" providerId="ADAL" clId="{D7B5AF70-A77D-46D3-998E-FB825C40CAE8}" dt="2022-10-27T20:11:55.936" v="401" actId="478"/>
          <ac:spMkLst>
            <pc:docMk/>
            <pc:sldMk cId="0" sldId="269"/>
            <ac:spMk id="3" creationId="{C968806B-E260-E9F4-5E34-E25037CB16D3}"/>
          </ac:spMkLst>
        </pc:spChg>
        <pc:spChg chg="mod">
          <ac:chgData name="Gemma Holmes" userId="218e266c-f189-4bf8-84c9-92a310f7b239" providerId="ADAL" clId="{D7B5AF70-A77D-46D3-998E-FB825C40CAE8}" dt="2022-10-27T20:22:57.828" v="538" actId="207"/>
          <ac:spMkLst>
            <pc:docMk/>
            <pc:sldMk cId="0" sldId="269"/>
            <ac:spMk id="144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2:24.948" v="534" actId="114"/>
          <ac:spMkLst>
            <pc:docMk/>
            <pc:sldMk cId="0" sldId="269"/>
            <ac:spMk id="14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4:26.563" v="72" actId="167"/>
          <ac:picMkLst>
            <pc:docMk/>
            <pc:sldMk cId="0" sldId="269"/>
            <ac:picMk id="2" creationId="{BBE7AE20-D65E-D3CE-C98E-C480C8BE6CF0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23:11.219" v="540" actId="114"/>
        <pc:sldMkLst>
          <pc:docMk/>
          <pc:sldMk cId="0" sldId="270"/>
        </pc:sldMkLst>
        <pc:spChg chg="mod">
          <ac:chgData name="Gemma Holmes" userId="218e266c-f189-4bf8-84c9-92a310f7b239" providerId="ADAL" clId="{D7B5AF70-A77D-46D3-998E-FB825C40CAE8}" dt="2022-10-27T20:23:11.219" v="540" actId="114"/>
          <ac:spMkLst>
            <pc:docMk/>
            <pc:sldMk cId="0" sldId="270"/>
            <ac:spMk id="150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4:31.372" v="74" actId="167"/>
          <ac:picMkLst>
            <pc:docMk/>
            <pc:sldMk cId="0" sldId="270"/>
            <ac:picMk id="2" creationId="{C9F747CC-A420-2310-B047-6F72F15C3405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1-01T14:33:23.465" v="768" actId="166"/>
        <pc:sldMkLst>
          <pc:docMk/>
          <pc:sldMk cId="0" sldId="271"/>
        </pc:sldMkLst>
        <pc:spChg chg="add del mod">
          <ac:chgData name="Gemma Holmes" userId="218e266c-f189-4bf8-84c9-92a310f7b239" providerId="ADAL" clId="{D7B5AF70-A77D-46D3-998E-FB825C40CAE8}" dt="2022-10-27T20:12:14.610" v="451" actId="478"/>
          <ac:spMkLst>
            <pc:docMk/>
            <pc:sldMk cId="0" sldId="271"/>
            <ac:spMk id="3" creationId="{1F1DF6C2-FB76-2922-13E4-29FE8E9ECC04}"/>
          </ac:spMkLst>
        </pc:spChg>
        <pc:spChg chg="mod">
          <ac:chgData name="Gemma Holmes" userId="218e266c-f189-4bf8-84c9-92a310f7b239" providerId="ADAL" clId="{D7B5AF70-A77D-46D3-998E-FB825C40CAE8}" dt="2022-10-27T20:24:08.626" v="542" actId="14100"/>
          <ac:spMkLst>
            <pc:docMk/>
            <pc:sldMk cId="0" sldId="271"/>
            <ac:spMk id="155" creationId="{00000000-0000-0000-0000-000000000000}"/>
          </ac:spMkLst>
        </pc:spChg>
        <pc:spChg chg="del mod">
          <ac:chgData name="Gemma Holmes" userId="218e266c-f189-4bf8-84c9-92a310f7b239" providerId="ADAL" clId="{D7B5AF70-A77D-46D3-998E-FB825C40CAE8}" dt="2022-11-01T14:32:46.175" v="759" actId="478"/>
          <ac:spMkLst>
            <pc:docMk/>
            <pc:sldMk cId="0" sldId="271"/>
            <ac:spMk id="15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1-01T14:33:18.052" v="767" actId="1076"/>
          <ac:spMkLst>
            <pc:docMk/>
            <pc:sldMk cId="0" sldId="271"/>
            <ac:spMk id="157" creationId="{00000000-0000-0000-0000-000000000000}"/>
          </ac:spMkLst>
        </pc:spChg>
        <pc:spChg chg="mod ord">
          <ac:chgData name="Gemma Holmes" userId="218e266c-f189-4bf8-84c9-92a310f7b239" providerId="ADAL" clId="{D7B5AF70-A77D-46D3-998E-FB825C40CAE8}" dt="2022-11-01T14:33:23.465" v="768" actId="166"/>
          <ac:spMkLst>
            <pc:docMk/>
            <pc:sldMk cId="0" sldId="271"/>
            <ac:spMk id="158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1-01T14:29:42.975" v="724" actId="2085"/>
          <ac:picMkLst>
            <pc:docMk/>
            <pc:sldMk cId="0" sldId="271"/>
            <ac:picMk id="2" creationId="{0B1C6C5C-9498-63D5-A275-E7B08303C777}"/>
          </ac:picMkLst>
        </pc:picChg>
        <pc:picChg chg="add mod">
          <ac:chgData name="Gemma Holmes" userId="218e266c-f189-4bf8-84c9-92a310f7b239" providerId="ADAL" clId="{D7B5AF70-A77D-46D3-998E-FB825C40CAE8}" dt="2022-11-01T14:33:07.721" v="766" actId="1076"/>
          <ac:picMkLst>
            <pc:docMk/>
            <pc:sldMk cId="0" sldId="271"/>
            <ac:picMk id="5" creationId="{5FA6A77C-9A86-9E3C-E214-57C4173FD610}"/>
          </ac:picMkLst>
        </pc:picChg>
        <pc:picChg chg="add mod">
          <ac:chgData name="Gemma Holmes" userId="218e266c-f189-4bf8-84c9-92a310f7b239" providerId="ADAL" clId="{D7B5AF70-A77D-46D3-998E-FB825C40CAE8}" dt="2022-11-01T14:33:04.374" v="765" actId="1076"/>
          <ac:picMkLst>
            <pc:docMk/>
            <pc:sldMk cId="0" sldId="271"/>
            <ac:picMk id="7" creationId="{AC49873B-E324-DB70-C320-35DF91FF4E62}"/>
          </ac:picMkLst>
        </pc:picChg>
        <pc:picChg chg="add mod modCrop">
          <ac:chgData name="Gemma Holmes" userId="218e266c-f189-4bf8-84c9-92a310f7b239" providerId="ADAL" clId="{D7B5AF70-A77D-46D3-998E-FB825C40CAE8}" dt="2022-11-01T14:33:02.098" v="764" actId="1076"/>
          <ac:picMkLst>
            <pc:docMk/>
            <pc:sldMk cId="0" sldId="271"/>
            <ac:picMk id="9" creationId="{23644946-EE59-3378-8915-49140711D40F}"/>
          </ac:picMkLst>
        </pc:picChg>
        <pc:picChg chg="add del mod">
          <ac:chgData name="Gemma Holmes" userId="218e266c-f189-4bf8-84c9-92a310f7b239" providerId="ADAL" clId="{D7B5AF70-A77D-46D3-998E-FB825C40CAE8}" dt="2022-11-01T14:30:45.365" v="736" actId="478"/>
          <ac:picMkLst>
            <pc:docMk/>
            <pc:sldMk cId="0" sldId="271"/>
            <ac:picMk id="10" creationId="{CFCE2638-D11C-6C73-5FF1-4AED4B05E594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25:39.929" v="556" actId="207"/>
        <pc:sldMkLst>
          <pc:docMk/>
          <pc:sldMk cId="0" sldId="272"/>
        </pc:sldMkLst>
        <pc:spChg chg="mod">
          <ac:chgData name="Gemma Holmes" userId="218e266c-f189-4bf8-84c9-92a310f7b239" providerId="ADAL" clId="{D7B5AF70-A77D-46D3-998E-FB825C40CAE8}" dt="2022-10-27T20:25:39.929" v="556" actId="207"/>
          <ac:spMkLst>
            <pc:docMk/>
            <pc:sldMk cId="0" sldId="272"/>
            <ac:spMk id="163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4:55.640" v="80" actId="167"/>
          <ac:picMkLst>
            <pc:docMk/>
            <pc:sldMk cId="0" sldId="272"/>
            <ac:picMk id="2" creationId="{F0F8F1E1-0F04-C644-B284-FC79001820FD}"/>
          </ac:picMkLst>
        </pc:picChg>
      </pc:sldChg>
      <pc:sldChg chg="addSp modSp mod">
        <pc:chgData name="Gemma Holmes" userId="218e266c-f189-4bf8-84c9-92a310f7b239" providerId="ADAL" clId="{D7B5AF70-A77D-46D3-998E-FB825C40CAE8}" dt="2022-10-27T20:26:24.161" v="561" actId="14100"/>
        <pc:sldMkLst>
          <pc:docMk/>
          <pc:sldMk cId="0" sldId="273"/>
        </pc:sldMkLst>
        <pc:spChg chg="mod">
          <ac:chgData name="Gemma Holmes" userId="218e266c-f189-4bf8-84c9-92a310f7b239" providerId="ADAL" clId="{D7B5AF70-A77D-46D3-998E-FB825C40CAE8}" dt="2022-10-27T20:26:24.161" v="561" actId="14100"/>
          <ac:spMkLst>
            <pc:docMk/>
            <pc:sldMk cId="0" sldId="273"/>
            <ac:spMk id="16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6T14:42:28.905" v="45" actId="27636"/>
          <ac:spMkLst>
            <pc:docMk/>
            <pc:sldMk cId="0" sldId="273"/>
            <ac:spMk id="170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01.601" v="82" actId="167"/>
          <ac:picMkLst>
            <pc:docMk/>
            <pc:sldMk cId="0" sldId="273"/>
            <ac:picMk id="2" creationId="{D66F30AB-CCA7-E5FA-13AC-4B7B32767A4F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28:54.449" v="588" actId="2711"/>
        <pc:sldMkLst>
          <pc:docMk/>
          <pc:sldMk cId="0" sldId="274"/>
        </pc:sldMkLst>
        <pc:spChg chg="mod">
          <ac:chgData name="Gemma Holmes" userId="218e266c-f189-4bf8-84c9-92a310f7b239" providerId="ADAL" clId="{D7B5AF70-A77D-46D3-998E-FB825C40CAE8}" dt="2022-10-27T20:28:54.449" v="588" actId="2711"/>
          <ac:spMkLst>
            <pc:docMk/>
            <pc:sldMk cId="0" sldId="274"/>
            <ac:spMk id="17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07.488" v="84" actId="167"/>
          <ac:picMkLst>
            <pc:docMk/>
            <pc:sldMk cId="0" sldId="274"/>
            <ac:picMk id="2" creationId="{39E24059-3D53-1BE2-FA77-A12578330394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29:13.877" v="592" actId="114"/>
        <pc:sldMkLst>
          <pc:docMk/>
          <pc:sldMk cId="0" sldId="275"/>
        </pc:sldMkLst>
        <pc:spChg chg="add del mod">
          <ac:chgData name="Gemma Holmes" userId="218e266c-f189-4bf8-84c9-92a310f7b239" providerId="ADAL" clId="{D7B5AF70-A77D-46D3-998E-FB825C40CAE8}" dt="2022-10-27T20:12:26.738" v="454" actId="478"/>
          <ac:spMkLst>
            <pc:docMk/>
            <pc:sldMk cId="0" sldId="275"/>
            <ac:spMk id="3" creationId="{3683368E-140B-A25B-CCA1-60D0DC8A9A5E}"/>
          </ac:spMkLst>
        </pc:spChg>
        <pc:spChg chg="mod">
          <ac:chgData name="Gemma Holmes" userId="218e266c-f189-4bf8-84c9-92a310f7b239" providerId="ADAL" clId="{D7B5AF70-A77D-46D3-998E-FB825C40CAE8}" dt="2022-10-27T20:29:07.255" v="590" actId="2711"/>
          <ac:spMkLst>
            <pc:docMk/>
            <pc:sldMk cId="0" sldId="275"/>
            <ac:spMk id="18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9:13.877" v="592" actId="114"/>
          <ac:spMkLst>
            <pc:docMk/>
            <pc:sldMk cId="0" sldId="275"/>
            <ac:spMk id="18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12.396" v="86" actId="167"/>
          <ac:picMkLst>
            <pc:docMk/>
            <pc:sldMk cId="0" sldId="275"/>
            <ac:picMk id="2" creationId="{9FB23EC1-0B00-5D01-824C-FEB62A4CFE08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30:42.656" v="604" actId="1076"/>
        <pc:sldMkLst>
          <pc:docMk/>
          <pc:sldMk cId="0" sldId="276"/>
        </pc:sldMkLst>
        <pc:spChg chg="add del mod">
          <ac:chgData name="Gemma Holmes" userId="218e266c-f189-4bf8-84c9-92a310f7b239" providerId="ADAL" clId="{D7B5AF70-A77D-46D3-998E-FB825C40CAE8}" dt="2022-10-27T20:12:37.066" v="457" actId="478"/>
          <ac:spMkLst>
            <pc:docMk/>
            <pc:sldMk cId="0" sldId="276"/>
            <ac:spMk id="3" creationId="{090EC83B-ABB6-6709-0668-B57C7D6DD10E}"/>
          </ac:spMkLst>
        </pc:spChg>
        <pc:spChg chg="mod">
          <ac:chgData name="Gemma Holmes" userId="218e266c-f189-4bf8-84c9-92a310f7b239" providerId="ADAL" clId="{D7B5AF70-A77D-46D3-998E-FB825C40CAE8}" dt="2022-10-27T20:30:30.665" v="603" actId="2711"/>
          <ac:spMkLst>
            <pc:docMk/>
            <pc:sldMk cId="0" sldId="276"/>
            <ac:spMk id="18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0:42.656" v="604" actId="1076"/>
          <ac:spMkLst>
            <pc:docMk/>
            <pc:sldMk cId="0" sldId="276"/>
            <ac:spMk id="187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9:31.861" v="595" actId="207"/>
          <ac:spMkLst>
            <pc:docMk/>
            <pc:sldMk cId="0" sldId="276"/>
            <ac:spMk id="188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18.271" v="88" actId="167"/>
          <ac:picMkLst>
            <pc:docMk/>
            <pc:sldMk cId="0" sldId="276"/>
            <ac:picMk id="2" creationId="{A1DDCFB5-F8D3-9EBE-612B-FD94E0F6F880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0:53.672" v="606" actId="2711"/>
        <pc:sldMkLst>
          <pc:docMk/>
          <pc:sldMk cId="0" sldId="277"/>
        </pc:sldMkLst>
        <pc:spChg chg="mod">
          <ac:chgData name="Gemma Holmes" userId="218e266c-f189-4bf8-84c9-92a310f7b239" providerId="ADAL" clId="{D7B5AF70-A77D-46D3-998E-FB825C40CAE8}" dt="2022-10-27T20:30:53.672" v="606" actId="2711"/>
          <ac:spMkLst>
            <pc:docMk/>
            <pc:sldMk cId="0" sldId="277"/>
            <ac:spMk id="193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26.182" v="90" actId="167"/>
          <ac:picMkLst>
            <pc:docMk/>
            <pc:sldMk cId="0" sldId="277"/>
            <ac:picMk id="2" creationId="{437182A4-61F1-7F05-E635-836D1C81F1DA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2:18.606" v="620" actId="2711"/>
        <pc:sldMkLst>
          <pc:docMk/>
          <pc:sldMk cId="0" sldId="278"/>
        </pc:sldMkLst>
        <pc:spChg chg="mod">
          <ac:chgData name="Gemma Holmes" userId="218e266c-f189-4bf8-84c9-92a310f7b239" providerId="ADAL" clId="{D7B5AF70-A77D-46D3-998E-FB825C40CAE8}" dt="2022-10-27T20:31:40.752" v="614" actId="1076"/>
          <ac:spMkLst>
            <pc:docMk/>
            <pc:sldMk cId="0" sldId="278"/>
            <ac:spMk id="19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2:18.606" v="620" actId="2711"/>
          <ac:spMkLst>
            <pc:docMk/>
            <pc:sldMk cId="0" sldId="278"/>
            <ac:spMk id="199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30.778" v="92" actId="167"/>
          <ac:picMkLst>
            <pc:docMk/>
            <pc:sldMk cId="0" sldId="278"/>
            <ac:picMk id="2" creationId="{EC9EE61B-6B3C-5157-1B76-84769B607896}"/>
          </ac:picMkLst>
        </pc:picChg>
      </pc:sldChg>
      <pc:sldChg chg="addSp delSp modSp mod modNotes">
        <pc:chgData name="Gemma Holmes" userId="218e266c-f189-4bf8-84c9-92a310f7b239" providerId="ADAL" clId="{D7B5AF70-A77D-46D3-998E-FB825C40CAE8}" dt="2022-10-27T20:33:13.042" v="627" actId="14100"/>
        <pc:sldMkLst>
          <pc:docMk/>
          <pc:sldMk cId="0" sldId="279"/>
        </pc:sldMkLst>
        <pc:spChg chg="add del mod">
          <ac:chgData name="Gemma Holmes" userId="218e266c-f189-4bf8-84c9-92a310f7b239" providerId="ADAL" clId="{D7B5AF70-A77D-46D3-998E-FB825C40CAE8}" dt="2022-10-27T20:12:48.693" v="460" actId="478"/>
          <ac:spMkLst>
            <pc:docMk/>
            <pc:sldMk cId="0" sldId="279"/>
            <ac:spMk id="3" creationId="{182115AB-5174-8EB4-67AC-AFA351BDA1FE}"/>
          </ac:spMkLst>
        </pc:spChg>
        <pc:spChg chg="mod">
          <ac:chgData name="Gemma Holmes" userId="218e266c-f189-4bf8-84c9-92a310f7b239" providerId="ADAL" clId="{D7B5AF70-A77D-46D3-998E-FB825C40CAE8}" dt="2022-10-27T20:32:53.701" v="625" actId="1076"/>
          <ac:spMkLst>
            <pc:docMk/>
            <pc:sldMk cId="0" sldId="279"/>
            <ac:spMk id="204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3:13.042" v="627" actId="14100"/>
          <ac:spMkLst>
            <pc:docMk/>
            <pc:sldMk cId="0" sldId="279"/>
            <ac:spMk id="20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5:48.399" v="94" actId="167"/>
          <ac:picMkLst>
            <pc:docMk/>
            <pc:sldMk cId="0" sldId="279"/>
            <ac:picMk id="2" creationId="{34C160E0-5475-E48F-95C3-290EDDBA5771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4:32.076" v="636" actId="255"/>
        <pc:sldMkLst>
          <pc:docMk/>
          <pc:sldMk cId="0" sldId="280"/>
        </pc:sldMkLst>
        <pc:spChg chg="mod">
          <ac:chgData name="Gemma Holmes" userId="218e266c-f189-4bf8-84c9-92a310f7b239" providerId="ADAL" clId="{D7B5AF70-A77D-46D3-998E-FB825C40CAE8}" dt="2022-10-27T20:33:33.828" v="628" actId="207"/>
          <ac:spMkLst>
            <pc:docMk/>
            <pc:sldMk cId="0" sldId="280"/>
            <ac:spMk id="21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4:32.076" v="636" actId="255"/>
          <ac:spMkLst>
            <pc:docMk/>
            <pc:sldMk cId="0" sldId="280"/>
            <ac:spMk id="21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6:37.438" v="96" actId="167"/>
          <ac:picMkLst>
            <pc:docMk/>
            <pc:sldMk cId="0" sldId="280"/>
            <ac:picMk id="2" creationId="{5AEB8FC0-ECFE-E9F8-079F-98D6B95FD06C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5:00.272" v="640" actId="255"/>
        <pc:sldMkLst>
          <pc:docMk/>
          <pc:sldMk cId="0" sldId="281"/>
        </pc:sldMkLst>
        <pc:spChg chg="mod">
          <ac:chgData name="Gemma Holmes" userId="218e266c-f189-4bf8-84c9-92a310f7b239" providerId="ADAL" clId="{D7B5AF70-A77D-46D3-998E-FB825C40CAE8}" dt="2022-10-27T20:33:40.209" v="629" actId="207"/>
          <ac:spMkLst>
            <pc:docMk/>
            <pc:sldMk cId="0" sldId="281"/>
            <ac:spMk id="216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5:00.272" v="640" actId="255"/>
          <ac:spMkLst>
            <pc:docMk/>
            <pc:sldMk cId="0" sldId="281"/>
            <ac:spMk id="217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6:45.468" v="98" actId="167"/>
          <ac:picMkLst>
            <pc:docMk/>
            <pc:sldMk cId="0" sldId="281"/>
            <ac:picMk id="2" creationId="{FC562E9D-F2AD-E8D1-1826-334B01FAE205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5:18.742" v="644" actId="2711"/>
        <pc:sldMkLst>
          <pc:docMk/>
          <pc:sldMk cId="0" sldId="282"/>
        </pc:sldMkLst>
        <pc:spChg chg="mod">
          <ac:chgData name="Gemma Holmes" userId="218e266c-f189-4bf8-84c9-92a310f7b239" providerId="ADAL" clId="{D7B5AF70-A77D-46D3-998E-FB825C40CAE8}" dt="2022-10-27T20:33:45.608" v="630" actId="207"/>
          <ac:spMkLst>
            <pc:docMk/>
            <pc:sldMk cId="0" sldId="282"/>
            <ac:spMk id="222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5:18.742" v="644" actId="2711"/>
          <ac:spMkLst>
            <pc:docMk/>
            <pc:sldMk cId="0" sldId="282"/>
            <ac:spMk id="223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6:50.259" v="100" actId="167"/>
          <ac:picMkLst>
            <pc:docMk/>
            <pc:sldMk cId="0" sldId="282"/>
            <ac:picMk id="2" creationId="{3D0DF087-0FEE-C3D8-D5F1-C9B5A932BA9D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5:41.261" v="648" actId="255"/>
        <pc:sldMkLst>
          <pc:docMk/>
          <pc:sldMk cId="0" sldId="283"/>
        </pc:sldMkLst>
        <pc:spChg chg="mod">
          <ac:chgData name="Gemma Holmes" userId="218e266c-f189-4bf8-84c9-92a310f7b239" providerId="ADAL" clId="{D7B5AF70-A77D-46D3-998E-FB825C40CAE8}" dt="2022-10-27T20:33:49.594" v="631" actId="207"/>
          <ac:spMkLst>
            <pc:docMk/>
            <pc:sldMk cId="0" sldId="283"/>
            <ac:spMk id="228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5:41.261" v="648" actId="255"/>
          <ac:spMkLst>
            <pc:docMk/>
            <pc:sldMk cId="0" sldId="283"/>
            <ac:spMk id="229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6:56.941" v="102" actId="167"/>
          <ac:picMkLst>
            <pc:docMk/>
            <pc:sldMk cId="0" sldId="283"/>
            <ac:picMk id="2" creationId="{6239762F-2984-3E5C-B9F1-3EC9330D7BEF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5:59.896" v="651" actId="255"/>
        <pc:sldMkLst>
          <pc:docMk/>
          <pc:sldMk cId="0" sldId="284"/>
        </pc:sldMkLst>
        <pc:spChg chg="mod">
          <ac:chgData name="Gemma Holmes" userId="218e266c-f189-4bf8-84c9-92a310f7b239" providerId="ADAL" clId="{D7B5AF70-A77D-46D3-998E-FB825C40CAE8}" dt="2022-10-27T20:33:55.891" v="632" actId="207"/>
          <ac:spMkLst>
            <pc:docMk/>
            <pc:sldMk cId="0" sldId="284"/>
            <ac:spMk id="234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5:59.896" v="651" actId="255"/>
          <ac:spMkLst>
            <pc:docMk/>
            <pc:sldMk cId="0" sldId="284"/>
            <ac:spMk id="235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7:02.051" v="104" actId="167"/>
          <ac:picMkLst>
            <pc:docMk/>
            <pc:sldMk cId="0" sldId="284"/>
            <ac:picMk id="2" creationId="{1BF776F9-EC36-CEF6-4FD2-0A3E5420B9F2}"/>
          </ac:picMkLst>
        </pc:picChg>
      </pc:sldChg>
      <pc:sldChg chg="addSp modSp mod modNotes">
        <pc:chgData name="Gemma Holmes" userId="218e266c-f189-4bf8-84c9-92a310f7b239" providerId="ADAL" clId="{D7B5AF70-A77D-46D3-998E-FB825C40CAE8}" dt="2022-10-27T20:36:19.945" v="655" actId="255"/>
        <pc:sldMkLst>
          <pc:docMk/>
          <pc:sldMk cId="0" sldId="285"/>
        </pc:sldMkLst>
        <pc:spChg chg="mod">
          <ac:chgData name="Gemma Holmes" userId="218e266c-f189-4bf8-84c9-92a310f7b239" providerId="ADAL" clId="{D7B5AF70-A77D-46D3-998E-FB825C40CAE8}" dt="2022-10-27T20:33:59.214" v="633" actId="207"/>
          <ac:spMkLst>
            <pc:docMk/>
            <pc:sldMk cId="0" sldId="285"/>
            <ac:spMk id="240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36:19.945" v="655" actId="255"/>
          <ac:spMkLst>
            <pc:docMk/>
            <pc:sldMk cId="0" sldId="285"/>
            <ac:spMk id="241" creationId="{00000000-0000-0000-0000-000000000000}"/>
          </ac:spMkLst>
        </pc:spChg>
        <pc:picChg chg="add mod ord">
          <ac:chgData name="Gemma Holmes" userId="218e266c-f189-4bf8-84c9-92a310f7b239" providerId="ADAL" clId="{D7B5AF70-A77D-46D3-998E-FB825C40CAE8}" dt="2022-10-26T14:47:07.663" v="106" actId="167"/>
          <ac:picMkLst>
            <pc:docMk/>
            <pc:sldMk cId="0" sldId="285"/>
            <ac:picMk id="2" creationId="{94A80421-7E02-288B-CD7A-84988C8308DB}"/>
          </ac:picMkLst>
        </pc:picChg>
      </pc:sldChg>
      <pc:sldChg chg="addSp delSp modSp add mod">
        <pc:chgData name="Gemma Holmes" userId="218e266c-f189-4bf8-84c9-92a310f7b239" providerId="ADAL" clId="{D7B5AF70-A77D-46D3-998E-FB825C40CAE8}" dt="2022-10-27T20:28:37.901" v="586" actId="1076"/>
        <pc:sldMkLst>
          <pc:docMk/>
          <pc:sldMk cId="3371589003" sldId="286"/>
        </pc:sldMkLst>
        <pc:spChg chg="add del mod">
          <ac:chgData name="Gemma Holmes" userId="218e266c-f189-4bf8-84c9-92a310f7b239" providerId="ADAL" clId="{D7B5AF70-A77D-46D3-998E-FB825C40CAE8}" dt="2022-10-27T20:27:13.707" v="564" actId="478"/>
          <ac:spMkLst>
            <pc:docMk/>
            <pc:sldMk cId="3371589003" sldId="286"/>
            <ac:spMk id="4" creationId="{44D5018C-3E75-6B40-4B78-61E0079942DE}"/>
          </ac:spMkLst>
        </pc:spChg>
        <pc:spChg chg="del">
          <ac:chgData name="Gemma Holmes" userId="218e266c-f189-4bf8-84c9-92a310f7b239" providerId="ADAL" clId="{D7B5AF70-A77D-46D3-998E-FB825C40CAE8}" dt="2022-10-27T20:27:08.145" v="563" actId="478"/>
          <ac:spMkLst>
            <pc:docMk/>
            <pc:sldMk cId="3371589003" sldId="286"/>
            <ac:spMk id="168" creationId="{00000000-0000-0000-0000-000000000000}"/>
          </ac:spMkLst>
        </pc:spChg>
        <pc:spChg chg="del">
          <ac:chgData name="Gemma Holmes" userId="218e266c-f189-4bf8-84c9-92a310f7b239" providerId="ADAL" clId="{D7B5AF70-A77D-46D3-998E-FB825C40CAE8}" dt="2022-10-27T20:27:16.917" v="565" actId="478"/>
          <ac:spMkLst>
            <pc:docMk/>
            <pc:sldMk cId="3371589003" sldId="286"/>
            <ac:spMk id="169" creationId="{00000000-0000-0000-0000-000000000000}"/>
          </ac:spMkLst>
        </pc:spChg>
        <pc:spChg chg="mod">
          <ac:chgData name="Gemma Holmes" userId="218e266c-f189-4bf8-84c9-92a310f7b239" providerId="ADAL" clId="{D7B5AF70-A77D-46D3-998E-FB825C40CAE8}" dt="2022-10-27T20:28:37.901" v="586" actId="1076"/>
          <ac:spMkLst>
            <pc:docMk/>
            <pc:sldMk cId="3371589003" sldId="286"/>
            <ac:spMk id="17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62a19685ff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62a19685ff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62a19685ff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62a19685ff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62a19685ff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62a19685ff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62a19685ff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62a19685ff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62a19685ff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62a19685ff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62a19685ff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62a19685ff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62a19685ff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62a19685ff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62a19685ff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62a19685ff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62a19685ff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62a19685ff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62a19685ff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62a19685ff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8597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62a19685f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62a19685f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62a19685ff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162a19685ff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62a19685ff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62a19685ff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62a19685ff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62a19685ff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62a19685ff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62a19685ff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62a19685ff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162a19685ff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62a19685ff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62a19685ff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62a19685ff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62a19685ff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62a19685ff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62a19685ff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62a19685ff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162a19685ff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62a19685ff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162a19685ff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62a19685f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62a19685ff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62a19685ff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62a19685ff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62a19685ff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62a19685ff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62a19685ff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62a19685ff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275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62a19685ff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62a19685ff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62a19685f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62a19685f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62a19685ff_0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62a19685ff_0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62a19685ff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62a19685ff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62a19685ff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62a19685ff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62a19685ff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62a19685ff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 with medium confidence">
            <a:extLst>
              <a:ext uri="{FF2B5EF4-FFF2-40B4-BE49-F238E27FC236}">
                <a16:creationId xmlns:a16="http://schemas.microsoft.com/office/drawing/2014/main" id="{7A1FA42F-7FE9-02AC-B3AB-72963AD99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71FDF9-0D65-628D-060D-7D5392994717}"/>
              </a:ext>
            </a:extLst>
          </p:cNvPr>
          <p:cNvSpPr txBox="1"/>
          <p:nvPr/>
        </p:nvSpPr>
        <p:spPr>
          <a:xfrm>
            <a:off x="463924" y="2037228"/>
            <a:ext cx="822287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PSHE Primary: Fake News + Propaganda</a:t>
            </a:r>
          </a:p>
          <a:p>
            <a:pPr algn="ctr"/>
            <a:endParaRPr lang="en-GB" sz="2000" b="1" dirty="0">
              <a:solidFill>
                <a:srgbClr val="3AB54A"/>
              </a:solidFill>
              <a:latin typeface="+mj-lt"/>
            </a:endParaRPr>
          </a:p>
          <a:p>
            <a:pPr algn="ctr"/>
            <a:r>
              <a:rPr lang="en-GB" sz="4000" b="1" dirty="0">
                <a:solidFill>
                  <a:srgbClr val="3AB54A"/>
                </a:solidFill>
                <a:latin typeface="+mj-lt"/>
              </a:rPr>
              <a:t>“Discovering The Truth”</a:t>
            </a:r>
          </a:p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Lesson Plan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DF9289C5-C28F-D1E1-DB0F-1B1E76448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21" name="Google Shape;121;p22"/>
          <p:cNvSpPr txBox="1">
            <a:spLocks noGrp="1"/>
          </p:cNvSpPr>
          <p:nvPr>
            <p:ph type="title"/>
          </p:nvPr>
        </p:nvSpPr>
        <p:spPr>
          <a:xfrm>
            <a:off x="311700" y="1590000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Fake news in Wicked</a:t>
            </a:r>
            <a:endParaRPr sz="60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EC639816-BC02-3A24-D8D8-7C8C9D039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26" name="Google Shape;126;p23"/>
          <p:cNvSpPr txBox="1">
            <a:spLocks noGrp="1"/>
          </p:cNvSpPr>
          <p:nvPr>
            <p:ph type="body" idx="1"/>
          </p:nvPr>
        </p:nvSpPr>
        <p:spPr>
          <a:xfrm>
            <a:off x="311700" y="405313"/>
            <a:ext cx="8520600" cy="236478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25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 b="1" i="1" dirty="0">
                <a:solidFill>
                  <a:srgbClr val="3AB54A"/>
                </a:solidFill>
                <a:latin typeface="+mn-lt"/>
              </a:rPr>
              <a:t>“Citizens of Oz! There is an enemy who must be found and captured. Believe nothing she says.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 b="1" i="1" dirty="0">
                <a:solidFill>
                  <a:srgbClr val="3AB54A"/>
                </a:solidFill>
                <a:latin typeface="+mn-lt"/>
              </a:rPr>
              <a:t>She’s evil…..”</a:t>
            </a:r>
            <a:endParaRPr sz="30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 dirty="0">
                <a:solidFill>
                  <a:srgbClr val="3AB54A"/>
                </a:solidFill>
                <a:latin typeface="+mn-lt"/>
              </a:rPr>
              <a:t>Madame </a:t>
            </a:r>
            <a:r>
              <a:rPr lang="en-GB" sz="1600" dirty="0" err="1">
                <a:solidFill>
                  <a:srgbClr val="3AB54A"/>
                </a:solidFill>
                <a:latin typeface="+mn-lt"/>
              </a:rPr>
              <a:t>Morrible</a:t>
            </a:r>
            <a:r>
              <a:rPr lang="en-GB" sz="1600" dirty="0">
                <a:solidFill>
                  <a:srgbClr val="3AB54A"/>
                </a:solidFill>
                <a:latin typeface="+mn-lt"/>
              </a:rPr>
              <a:t>, Press Secretary to The Wizard</a:t>
            </a:r>
            <a:endParaRPr sz="1600" dirty="0">
              <a:solidFill>
                <a:srgbClr val="3AB54A"/>
              </a:solidFill>
              <a:latin typeface="+mn-lt"/>
            </a:endParaRPr>
          </a:p>
        </p:txBody>
      </p:sp>
      <p:sp>
        <p:nvSpPr>
          <p:cNvPr id="127" name="Google Shape;127;p23"/>
          <p:cNvSpPr txBox="1"/>
          <p:nvPr/>
        </p:nvSpPr>
        <p:spPr>
          <a:xfrm>
            <a:off x="1234200" y="2708391"/>
            <a:ext cx="6675600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Who might this quote be about?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What evidence is there that this is true?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Why might people believe this? 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Why is this fake news?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8ABB5DA6-FAE4-02CC-DE17-8A0383753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32" name="Google Shape;132;p24"/>
          <p:cNvSpPr txBox="1">
            <a:spLocks noGrp="1"/>
          </p:cNvSpPr>
          <p:nvPr>
            <p:ph type="body" idx="1"/>
          </p:nvPr>
        </p:nvSpPr>
        <p:spPr>
          <a:xfrm>
            <a:off x="932417" y="744537"/>
            <a:ext cx="7279165" cy="182721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i="1" dirty="0">
                <a:solidFill>
                  <a:srgbClr val="3AB54A"/>
                </a:solidFill>
                <a:latin typeface="+mn-lt"/>
              </a:rPr>
              <a:t>“People will believe anything if they hear it often enough.”</a:t>
            </a:r>
            <a:endParaRPr sz="30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 dirty="0">
                <a:solidFill>
                  <a:srgbClr val="3AB54A"/>
                </a:solidFill>
                <a:latin typeface="+mn-lt"/>
              </a:rPr>
              <a:t>Elphaba</a:t>
            </a:r>
            <a:endParaRPr sz="1600" dirty="0">
              <a:solidFill>
                <a:srgbClr val="3AB54A"/>
              </a:solidFill>
              <a:latin typeface="+mn-lt"/>
            </a:endParaRPr>
          </a:p>
        </p:txBody>
      </p:sp>
      <p:sp>
        <p:nvSpPr>
          <p:cNvPr id="133" name="Google Shape;133;p24"/>
          <p:cNvSpPr txBox="1"/>
          <p:nvPr/>
        </p:nvSpPr>
        <p:spPr>
          <a:xfrm>
            <a:off x="1234200" y="3085136"/>
            <a:ext cx="6675600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dirty="0">
                <a:solidFill>
                  <a:schemeClr val="dk1"/>
                </a:solidFill>
                <a:latin typeface="+mn-lt"/>
              </a:rPr>
              <a:t>What does Elphaba mean by this?</a:t>
            </a:r>
            <a:endParaRPr sz="3000" dirty="0"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FC682E6B-A27B-3975-AEB5-C4F2A5AC8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38" name="Google Shape;138;p25"/>
          <p:cNvSpPr txBox="1">
            <a:spLocks noGrp="1"/>
          </p:cNvSpPr>
          <p:nvPr>
            <p:ph type="body" idx="1"/>
          </p:nvPr>
        </p:nvSpPr>
        <p:spPr>
          <a:xfrm>
            <a:off x="311700" y="1359438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dirty="0">
                <a:solidFill>
                  <a:schemeClr val="dk1"/>
                </a:solidFill>
                <a:latin typeface="+mn-lt"/>
              </a:rPr>
              <a:t>What other examples of fake news are </a:t>
            </a:r>
          </a:p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dirty="0">
                <a:solidFill>
                  <a:schemeClr val="dk1"/>
                </a:solidFill>
                <a:latin typeface="+mn-lt"/>
              </a:rPr>
              <a:t>there in Wicked?</a:t>
            </a:r>
            <a:endParaRPr sz="3000" b="1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BBE7AE20-D65E-D3CE-C98E-C480C8BE6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5" name="Google Shape;144;p26">
            <a:extLst>
              <a:ext uri="{FF2B5EF4-FFF2-40B4-BE49-F238E27FC236}">
                <a16:creationId xmlns:a16="http://schemas.microsoft.com/office/drawing/2014/main" id="{8F5DF81A-AEA5-4D10-3202-70ACAB523A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59449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3AB54A"/>
                </a:solidFill>
                <a:latin typeface="+mn-lt"/>
              </a:rPr>
              <a:t>Elphaba’s differences enabled rumours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3AB54A"/>
                </a:solidFill>
                <a:latin typeface="+mn-lt"/>
              </a:rPr>
              <a:t>to be spread about her. </a:t>
            </a:r>
            <a:endParaRPr sz="3000" b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3000" dirty="0">
                <a:solidFill>
                  <a:schemeClr val="dk1"/>
                </a:solidFill>
                <a:latin typeface="+mn-lt"/>
              </a:rPr>
              <a:t>Do you agree or disagree with this statement? Discuss.</a:t>
            </a:r>
            <a:endParaRPr sz="30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C9F747CC-A420-2310-B047-6F72F15C3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50" name="Google Shape;150;p27"/>
          <p:cNvSpPr txBox="1">
            <a:spLocks noGrp="1"/>
          </p:cNvSpPr>
          <p:nvPr>
            <p:ph type="body" idx="1"/>
          </p:nvPr>
        </p:nvSpPr>
        <p:spPr>
          <a:xfrm>
            <a:off x="311700" y="1359438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dirty="0">
                <a:solidFill>
                  <a:schemeClr val="dk1"/>
                </a:solidFill>
                <a:latin typeface="+mn-lt"/>
              </a:rPr>
              <a:t>Why do people spread fake news?</a:t>
            </a:r>
            <a:endParaRPr sz="16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0B1C6C5C-9498-63D5-A275-E7B08303C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ln w="12700">
            <a:noFill/>
          </a:ln>
        </p:spPr>
      </p:pic>
      <p:sp>
        <p:nvSpPr>
          <p:cNvPr id="155" name="Google Shape;155;p28"/>
          <p:cNvSpPr txBox="1">
            <a:spLocks noGrp="1"/>
          </p:cNvSpPr>
          <p:nvPr>
            <p:ph type="title"/>
          </p:nvPr>
        </p:nvSpPr>
        <p:spPr>
          <a:xfrm>
            <a:off x="311699" y="371061"/>
            <a:ext cx="61832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20" b="1" dirty="0">
                <a:latin typeface="+mn-lt"/>
              </a:rPr>
              <a:t>How do people contribute to fake news?</a:t>
            </a:r>
            <a:endParaRPr sz="2320" b="1" dirty="0">
              <a:latin typeface="+mn-lt"/>
            </a:endParaRPr>
          </a:p>
        </p:txBody>
      </p:sp>
      <p:sp>
        <p:nvSpPr>
          <p:cNvPr id="157" name="Google Shape;157;p28"/>
          <p:cNvSpPr txBox="1"/>
          <p:nvPr/>
        </p:nvSpPr>
        <p:spPr>
          <a:xfrm>
            <a:off x="1234199" y="3299869"/>
            <a:ext cx="6675600" cy="113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Are these characters ‘enablers’ or ‘victims’?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Is there anything that might happen in school that involves enablers and victims? 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  <p:pic>
        <p:nvPicPr>
          <p:cNvPr id="5" name="Picture 4" descr="A picture containing floor, dancer&#10;&#10;Description automatically generated">
            <a:extLst>
              <a:ext uri="{FF2B5EF4-FFF2-40B4-BE49-F238E27FC236}">
                <a16:creationId xmlns:a16="http://schemas.microsoft.com/office/drawing/2014/main" id="{5FA6A77C-9A86-9E3C-E214-57C4173FD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639" y="951360"/>
            <a:ext cx="1559324" cy="2336448"/>
          </a:xfrm>
          <a:prstGeom prst="rect">
            <a:avLst/>
          </a:prstGeom>
          <a:ln w="12700">
            <a:solidFill>
              <a:srgbClr val="3AB54A"/>
            </a:solidFill>
          </a:ln>
        </p:spPr>
      </p:pic>
      <p:pic>
        <p:nvPicPr>
          <p:cNvPr id="7" name="Picture 6" descr="A picture containing person, dressed&#10;&#10;Description automatically generated">
            <a:extLst>
              <a:ext uri="{FF2B5EF4-FFF2-40B4-BE49-F238E27FC236}">
                <a16:creationId xmlns:a16="http://schemas.microsoft.com/office/drawing/2014/main" id="{AC49873B-E324-DB70-C320-35DF91FF4E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036" y="951360"/>
            <a:ext cx="1559325" cy="2336448"/>
          </a:xfrm>
          <a:prstGeom prst="rect">
            <a:avLst/>
          </a:prstGeom>
          <a:ln w="12700">
            <a:solidFill>
              <a:srgbClr val="3AB54A"/>
            </a:solidFill>
          </a:ln>
        </p:spPr>
      </p:pic>
      <p:pic>
        <p:nvPicPr>
          <p:cNvPr id="9" name="Picture 8" descr="A person standing next to a statue&#10;&#10;Description automatically generated with medium confidence">
            <a:extLst>
              <a:ext uri="{FF2B5EF4-FFF2-40B4-BE49-F238E27FC236}">
                <a16:creationId xmlns:a16="http://schemas.microsoft.com/office/drawing/2014/main" id="{23644946-EE59-3378-8915-49140711D4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914" r="34538"/>
          <a:stretch/>
        </p:blipFill>
        <p:spPr>
          <a:xfrm>
            <a:off x="3792337" y="951360"/>
            <a:ext cx="1559325" cy="2336448"/>
          </a:xfrm>
          <a:prstGeom prst="rect">
            <a:avLst/>
          </a:prstGeom>
          <a:ln w="12700">
            <a:solidFill>
              <a:srgbClr val="3AB54A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F0F8F1E1-0F04-C644-B284-FC7900182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5" name="Google Shape;163;p29">
            <a:extLst>
              <a:ext uri="{FF2B5EF4-FFF2-40B4-BE49-F238E27FC236}">
                <a16:creationId xmlns:a16="http://schemas.microsoft.com/office/drawing/2014/main" id="{7005AE58-301B-AF99-7B4F-37EAEA89F7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887506"/>
            <a:ext cx="8520600" cy="294838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Fake News </a:t>
            </a:r>
            <a:br>
              <a:rPr lang="en-GB" sz="6000" b="1" dirty="0">
                <a:solidFill>
                  <a:srgbClr val="3AB54A"/>
                </a:solidFill>
                <a:latin typeface="+mj-lt"/>
              </a:rPr>
            </a:br>
            <a:r>
              <a:rPr lang="en-GB" sz="6000" b="1" dirty="0">
                <a:solidFill>
                  <a:srgbClr val="3AB54A"/>
                </a:solidFill>
                <a:latin typeface="+mj-lt"/>
              </a:rPr>
              <a:t>versus </a:t>
            </a:r>
            <a:br>
              <a:rPr lang="en-GB" sz="6000" b="1" dirty="0">
                <a:solidFill>
                  <a:srgbClr val="3AB54A"/>
                </a:solidFill>
                <a:latin typeface="+mj-lt"/>
              </a:rPr>
            </a:br>
            <a:r>
              <a:rPr lang="en-GB" sz="6000" b="1" dirty="0">
                <a:solidFill>
                  <a:srgbClr val="3AB54A"/>
                </a:solidFill>
                <a:latin typeface="+mj-lt"/>
              </a:rPr>
              <a:t>Freedom of Speech</a:t>
            </a:r>
            <a:endParaRPr sz="60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D66F30AB-CCA7-E5FA-13AC-4B7B32767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</p:spPr>
      </p:pic>
      <p:sp>
        <p:nvSpPr>
          <p:cNvPr id="5" name="Google Shape;168;p30">
            <a:extLst>
              <a:ext uri="{FF2B5EF4-FFF2-40B4-BE49-F238E27FC236}">
                <a16:creationId xmlns:a16="http://schemas.microsoft.com/office/drawing/2014/main" id="{1B539909-48F6-C425-B5B6-7D692504CD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595031"/>
            <a:ext cx="8520600" cy="19767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“Where I'm from, we believe </a:t>
            </a:r>
          </a:p>
          <a:p>
            <a:pPr marL="0" lvl="0" indent="0" algn="ctr" rtl="0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all sorts of things that aren't true. </a:t>
            </a:r>
            <a:endParaRPr sz="24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lnSpc>
                <a:spcPct val="100000"/>
              </a:lnSpc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We call it ‘history’.”</a:t>
            </a:r>
            <a:endParaRPr sz="24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3AB54A"/>
                </a:solidFill>
                <a:latin typeface="+mn-lt"/>
              </a:rPr>
              <a:t>The Wizard</a:t>
            </a:r>
            <a:endParaRPr sz="1600" dirty="0">
              <a:solidFill>
                <a:srgbClr val="3AB54A"/>
              </a:solidFill>
              <a:latin typeface="+mn-lt"/>
            </a:endParaRPr>
          </a:p>
        </p:txBody>
      </p:sp>
      <p:sp>
        <p:nvSpPr>
          <p:cNvPr id="6" name="Google Shape;169;p30">
            <a:extLst>
              <a:ext uri="{FF2B5EF4-FFF2-40B4-BE49-F238E27FC236}">
                <a16:creationId xmlns:a16="http://schemas.microsoft.com/office/drawing/2014/main" id="{0ADCA8BA-3935-C799-FAAF-A5083F89A340}"/>
              </a:ext>
            </a:extLst>
          </p:cNvPr>
          <p:cNvSpPr txBox="1"/>
          <p:nvPr/>
        </p:nvSpPr>
        <p:spPr>
          <a:xfrm>
            <a:off x="1234200" y="2790265"/>
            <a:ext cx="66756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Discuss this statement in pairs. 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D66F30AB-CCA7-E5FA-13AC-4B7B32767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5" name="Google Shape;170;p30">
            <a:extLst>
              <a:ext uri="{FF2B5EF4-FFF2-40B4-BE49-F238E27FC236}">
                <a16:creationId xmlns:a16="http://schemas.microsoft.com/office/drawing/2014/main" id="{9AE3D76D-1D4D-EFFF-6F84-C0A964D10A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999091"/>
            <a:ext cx="8520600" cy="275535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chemeClr val="dk1"/>
                </a:solidFill>
                <a:latin typeface="+mn-lt"/>
              </a:rPr>
              <a:t>Extend your thinking:</a:t>
            </a:r>
            <a:endParaRPr sz="2600" b="1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rgbClr val="3AB54A"/>
                </a:solidFill>
                <a:latin typeface="+mn-lt"/>
              </a:rPr>
              <a:t>Fake news is simply freedom of speech 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rgbClr val="3AB54A"/>
                </a:solidFill>
                <a:latin typeface="+mn-lt"/>
              </a:rPr>
              <a:t>and freedom of speech is a human right.</a:t>
            </a:r>
            <a:endParaRPr sz="2600" b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900" dirty="0">
                <a:solidFill>
                  <a:schemeClr val="dk1"/>
                </a:solidFill>
                <a:latin typeface="+mn-lt"/>
              </a:rPr>
              <a:t>To what extent do you agree with this?</a:t>
            </a: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900" dirty="0">
                <a:solidFill>
                  <a:schemeClr val="dk1"/>
                </a:solidFill>
                <a:latin typeface="+mn-lt"/>
              </a:rPr>
              <a:t>Give reasons for and against this statement. </a:t>
            </a:r>
            <a:endParaRPr sz="1900" dirty="0">
              <a:solidFill>
                <a:schemeClr val="dk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1589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59EE5BB0-2350-4F2A-4507-E19E8BD20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3AB54A"/>
                </a:solidFill>
                <a:latin typeface="+mj-lt"/>
              </a:rPr>
              <a:t>Objective</a:t>
            </a:r>
            <a:endParaRPr b="1" dirty="0">
              <a:solidFill>
                <a:srgbClr val="3AB54A"/>
              </a:solidFill>
              <a:latin typeface="+mj-lt"/>
            </a:endParaRPr>
          </a:p>
        </p:txBody>
      </p:sp>
      <p:sp>
        <p:nvSpPr>
          <p:cNvPr id="5" name="Google Shape;61;p14">
            <a:extLst>
              <a:ext uri="{FF2B5EF4-FFF2-40B4-BE49-F238E27FC236}">
                <a16:creationId xmlns:a16="http://schemas.microsoft.com/office/drawing/2014/main" id="{123DDE29-92CF-38A7-B7B7-74074001D0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21218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3600" dirty="0">
                <a:solidFill>
                  <a:schemeClr val="dk1"/>
                </a:solidFill>
                <a:latin typeface="+mn-lt"/>
              </a:rPr>
              <a:t>To identify fake news, propaganda,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3600" dirty="0">
                <a:solidFill>
                  <a:schemeClr val="dk1"/>
                </a:solidFill>
                <a:latin typeface="+mn-lt"/>
              </a:rPr>
              <a:t>rumour and speculation,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3600" dirty="0">
                <a:solidFill>
                  <a:schemeClr val="dk1"/>
                </a:solidFill>
                <a:latin typeface="+mn-lt"/>
              </a:rPr>
              <a:t>and to explore their consequences</a:t>
            </a:r>
            <a:endParaRPr sz="36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39E24059-3D53-1BE2-FA77-A12578330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75" name="Google Shape;175;p31"/>
          <p:cNvSpPr txBox="1">
            <a:spLocks noGrp="1"/>
          </p:cNvSpPr>
          <p:nvPr>
            <p:ph type="title"/>
          </p:nvPr>
        </p:nvSpPr>
        <p:spPr>
          <a:xfrm>
            <a:off x="311700" y="1589999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Consequences of </a:t>
            </a:r>
            <a:br>
              <a:rPr lang="en-GB" sz="6000" b="1" dirty="0">
                <a:solidFill>
                  <a:srgbClr val="3AB54A"/>
                </a:solidFill>
                <a:latin typeface="+mj-lt"/>
              </a:rPr>
            </a:br>
            <a:r>
              <a:rPr lang="en-GB" sz="6000" b="1" dirty="0">
                <a:solidFill>
                  <a:srgbClr val="3AB54A"/>
                </a:solidFill>
                <a:latin typeface="+mj-lt"/>
              </a:rPr>
              <a:t>fake news</a:t>
            </a:r>
            <a:endParaRPr sz="60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9FB23EC1-0B00-5D01-824C-FEB62A4CF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80" name="Google Shape;180;p32"/>
          <p:cNvSpPr txBox="1">
            <a:spLocks noGrp="1"/>
          </p:cNvSpPr>
          <p:nvPr>
            <p:ph type="body" idx="1"/>
          </p:nvPr>
        </p:nvSpPr>
        <p:spPr>
          <a:xfrm>
            <a:off x="311700" y="2050493"/>
            <a:ext cx="8520600" cy="104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dirty="0">
                <a:solidFill>
                  <a:schemeClr val="dk1"/>
                </a:solidFill>
                <a:latin typeface="+mn-lt"/>
              </a:rPr>
              <a:t>How might fake news affect the victim?</a:t>
            </a:r>
            <a:endParaRPr sz="3000" b="1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A1DDCFB5-F8D3-9EBE-612B-FD94E0F6F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86" name="Google Shape;186;p33"/>
          <p:cNvSpPr txBox="1">
            <a:spLocks noGrp="1"/>
          </p:cNvSpPr>
          <p:nvPr>
            <p:ph type="body" idx="1"/>
          </p:nvPr>
        </p:nvSpPr>
        <p:spPr>
          <a:xfrm>
            <a:off x="311700" y="600051"/>
            <a:ext cx="8520600" cy="17207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“GO AND HUNT HER</a:t>
            </a:r>
            <a:endParaRPr sz="24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lnSpc>
                <a:spcPct val="100000"/>
              </a:lnSpc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AND FIND HER</a:t>
            </a:r>
            <a:endParaRPr sz="24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lnSpc>
                <a:spcPct val="100000"/>
              </a:lnSpc>
              <a:buNone/>
            </a:pPr>
            <a:r>
              <a:rPr lang="en-GB" sz="2400" b="1" i="1" dirty="0">
                <a:solidFill>
                  <a:srgbClr val="3AB54A"/>
                </a:solidFill>
                <a:latin typeface="+mn-lt"/>
              </a:rPr>
              <a:t>AND KILL HER.”</a:t>
            </a:r>
            <a:endParaRPr sz="24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3AB54A"/>
                </a:solidFill>
                <a:latin typeface="+mn-lt"/>
              </a:rPr>
              <a:t>Witch Hunters</a:t>
            </a:r>
            <a:endParaRPr sz="1600" dirty="0">
              <a:solidFill>
                <a:srgbClr val="3AB54A"/>
              </a:solidFill>
              <a:latin typeface="+mn-lt"/>
            </a:endParaRPr>
          </a:p>
        </p:txBody>
      </p:sp>
      <p:sp>
        <p:nvSpPr>
          <p:cNvPr id="187" name="Google Shape;187;p33"/>
          <p:cNvSpPr txBox="1"/>
          <p:nvPr/>
        </p:nvSpPr>
        <p:spPr>
          <a:xfrm>
            <a:off x="372750" y="2920556"/>
            <a:ext cx="83985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What are the dangerous implications of fake news?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437182A4-61F1-7F05-E635-836D1C81F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93" name="Google Shape;193;p34"/>
          <p:cNvSpPr txBox="1">
            <a:spLocks noGrp="1"/>
          </p:cNvSpPr>
          <p:nvPr>
            <p:ph type="title"/>
          </p:nvPr>
        </p:nvSpPr>
        <p:spPr>
          <a:xfrm>
            <a:off x="311700" y="1146050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Responding to fake news</a:t>
            </a:r>
            <a:endParaRPr sz="60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EC9EE61B-6B3C-5157-1B76-84769B607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99" name="Google Shape;199;p35"/>
          <p:cNvSpPr txBox="1"/>
          <p:nvPr/>
        </p:nvSpPr>
        <p:spPr>
          <a:xfrm>
            <a:off x="372750" y="2400299"/>
            <a:ext cx="8398500" cy="126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What does Doctor Dillamond mean by this?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Is he being paranoid or are his thoughts and feelings valid?</a:t>
            </a:r>
            <a:endParaRPr sz="1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How can you be sure that you are being told the whole story?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5" name="Google Shape;198;p35">
            <a:extLst>
              <a:ext uri="{FF2B5EF4-FFF2-40B4-BE49-F238E27FC236}">
                <a16:creationId xmlns:a16="http://schemas.microsoft.com/office/drawing/2014/main" id="{05A71779-D23A-6BE4-8F84-4F24ABC1FA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515937"/>
            <a:ext cx="8520600" cy="18843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i="1" dirty="0">
                <a:solidFill>
                  <a:srgbClr val="3AB54A"/>
                </a:solidFill>
                <a:latin typeface="+mn-lt"/>
              </a:rPr>
              <a:t>“You’re not being told the whole story.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i="1" dirty="0">
                <a:solidFill>
                  <a:srgbClr val="3AB54A"/>
                </a:solidFill>
                <a:latin typeface="+mn-lt"/>
              </a:rPr>
              <a:t>Remember that class!”</a:t>
            </a:r>
            <a:endParaRPr sz="3000" b="1" i="1" dirty="0">
              <a:solidFill>
                <a:srgbClr val="3AB54A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 dirty="0">
                <a:solidFill>
                  <a:srgbClr val="3AB54A"/>
                </a:solidFill>
                <a:latin typeface="+mn-lt"/>
              </a:rPr>
              <a:t>Doctor Dillamond</a:t>
            </a:r>
            <a:endParaRPr sz="1600" dirty="0">
              <a:solidFill>
                <a:srgbClr val="3AB54A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34C160E0-5475-E48F-95C3-290EDDBA5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04" name="Google Shape;204;p36"/>
          <p:cNvSpPr txBox="1">
            <a:spLocks noGrp="1"/>
          </p:cNvSpPr>
          <p:nvPr>
            <p:ph type="title"/>
          </p:nvPr>
        </p:nvSpPr>
        <p:spPr>
          <a:xfrm>
            <a:off x="311700" y="1589999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Fake news is</a:t>
            </a:r>
            <a:endParaRPr sz="6000" b="1" dirty="0">
              <a:solidFill>
                <a:srgbClr val="3AB54A"/>
              </a:solidFill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9600" b="1" dirty="0">
                <a:solidFill>
                  <a:srgbClr val="3AB54A"/>
                </a:solidFill>
                <a:latin typeface="+mj-lt"/>
              </a:rPr>
              <a:t>WICKED</a:t>
            </a:r>
            <a:endParaRPr sz="96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5AEB8FC0-ECFE-E9F8-079F-98D6B95FD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10" name="Google Shape;210;p37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  <a:latin typeface="+mj-lt"/>
              </a:rPr>
              <a:t>W</a:t>
            </a:r>
            <a:endParaRPr sz="20000" b="1" dirty="0">
              <a:solidFill>
                <a:srgbClr val="3AB54A"/>
              </a:solidFill>
              <a:latin typeface="+mj-lt"/>
            </a:endParaRPr>
          </a:p>
        </p:txBody>
      </p:sp>
      <p:sp>
        <p:nvSpPr>
          <p:cNvPr id="211" name="Google Shape;211;p37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What’s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 the story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FC562E9D-F2AD-E8D1-1826-334B01FAE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16" name="Google Shape;216;p38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</a:rPr>
              <a:t>I</a:t>
            </a:r>
            <a:endParaRPr sz="20000" b="1" dirty="0">
              <a:solidFill>
                <a:srgbClr val="3AB54A"/>
              </a:solidFill>
            </a:endParaRPr>
          </a:p>
        </p:txBody>
      </p:sp>
      <p:sp>
        <p:nvSpPr>
          <p:cNvPr id="217" name="Google Shape;217;p38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Inspect 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the source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3D0DF087-0FEE-C3D8-D5F1-C9B5A932B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</a:rPr>
              <a:t>C</a:t>
            </a:r>
            <a:endParaRPr sz="20000" b="1" dirty="0">
              <a:solidFill>
                <a:srgbClr val="3AB54A"/>
              </a:solidFill>
            </a:endParaRPr>
          </a:p>
        </p:txBody>
      </p:sp>
      <p:sp>
        <p:nvSpPr>
          <p:cNvPr id="223" name="Google Shape;223;p39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Check 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the facts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6239762F-2984-3E5C-B9F1-3EC9330D7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28" name="Google Shape;228;p40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</a:rPr>
              <a:t>K</a:t>
            </a:r>
            <a:endParaRPr sz="20000" b="1" dirty="0">
              <a:solidFill>
                <a:srgbClr val="3AB54A"/>
              </a:solidFill>
            </a:endParaRPr>
          </a:p>
        </p:txBody>
      </p:sp>
      <p:sp>
        <p:nvSpPr>
          <p:cNvPr id="229" name="Google Shape;229;p40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Know 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the context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B7135134-9E99-98B3-5FEC-1380B6D33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-GB" b="1" dirty="0">
                <a:solidFill>
                  <a:srgbClr val="3AB54A"/>
                </a:solidFill>
                <a:latin typeface="+mj-lt"/>
              </a:rPr>
              <a:t>Key vocabulary</a:t>
            </a:r>
            <a:endParaRPr b="1" dirty="0">
              <a:solidFill>
                <a:srgbClr val="3AB54A"/>
              </a:solidFill>
              <a:latin typeface="+mj-lt"/>
            </a:endParaRPr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1411942" y="1245875"/>
            <a:ext cx="1628084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fake news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6214002" y="836744"/>
            <a:ext cx="1332600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rumour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443363" y="948344"/>
            <a:ext cx="1332600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false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592925" y="2050300"/>
            <a:ext cx="1522549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evidence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4974143" y="1646562"/>
            <a:ext cx="2060927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disseminate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3071786" y="1898975"/>
            <a:ext cx="1382116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enabler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836149" y="2928500"/>
            <a:ext cx="1573721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victim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4" name="Google Shape;74;p15"/>
          <p:cNvSpPr txBox="1">
            <a:spLocks noGrp="1"/>
          </p:cNvSpPr>
          <p:nvPr>
            <p:ph type="body" idx="1"/>
          </p:nvPr>
        </p:nvSpPr>
        <p:spPr>
          <a:xfrm>
            <a:off x="2914805" y="2715625"/>
            <a:ext cx="830170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bias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5" name="Google Shape;75;p15"/>
          <p:cNvSpPr txBox="1">
            <a:spLocks noGrp="1"/>
          </p:cNvSpPr>
          <p:nvPr>
            <p:ph type="body" idx="1"/>
          </p:nvPr>
        </p:nvSpPr>
        <p:spPr>
          <a:xfrm>
            <a:off x="6388020" y="2267514"/>
            <a:ext cx="1235875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report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5036770" y="2780279"/>
            <a:ext cx="1288624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inspect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750914" y="3761746"/>
            <a:ext cx="1476866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facts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8" name="Google Shape;78;p15"/>
          <p:cNvSpPr txBox="1">
            <a:spLocks noGrp="1"/>
          </p:cNvSpPr>
          <p:nvPr>
            <p:ph type="body" idx="1"/>
          </p:nvPr>
        </p:nvSpPr>
        <p:spPr>
          <a:xfrm>
            <a:off x="3329890" y="3579559"/>
            <a:ext cx="1375251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evaluate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5757438" y="3696211"/>
            <a:ext cx="1292132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source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6880302" y="3130115"/>
            <a:ext cx="1445559" cy="65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+mn-lt"/>
              </a:rPr>
              <a:t>context</a:t>
            </a:r>
            <a:endParaRPr sz="24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1BF776F9-EC36-CEF6-4FD2-0A3E5420B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34" name="Google Shape;234;p41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</a:rPr>
              <a:t>E</a:t>
            </a:r>
            <a:endParaRPr sz="20000" b="1" dirty="0">
              <a:solidFill>
                <a:srgbClr val="3AB54A"/>
              </a:solidFill>
            </a:endParaRPr>
          </a:p>
        </p:txBody>
      </p:sp>
      <p:sp>
        <p:nvSpPr>
          <p:cNvPr id="235" name="Google Shape;235;p41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Evaluate 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bias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94A80421-7E02-288B-CD7A-84988C830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240" name="Google Shape;240;p42"/>
          <p:cNvSpPr txBox="1">
            <a:spLocks noGrp="1"/>
          </p:cNvSpPr>
          <p:nvPr>
            <p:ph type="title"/>
          </p:nvPr>
        </p:nvSpPr>
        <p:spPr>
          <a:xfrm>
            <a:off x="311700" y="11079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0" b="1" dirty="0">
                <a:solidFill>
                  <a:srgbClr val="3AB54A"/>
                </a:solidFill>
              </a:rPr>
              <a:t>D</a:t>
            </a:r>
            <a:endParaRPr sz="20000" b="1" dirty="0">
              <a:solidFill>
                <a:srgbClr val="3AB54A"/>
              </a:solidFill>
            </a:endParaRPr>
          </a:p>
        </p:txBody>
      </p:sp>
      <p:sp>
        <p:nvSpPr>
          <p:cNvPr id="241" name="Google Shape;241;p42"/>
          <p:cNvSpPr txBox="1"/>
          <p:nvPr/>
        </p:nvSpPr>
        <p:spPr>
          <a:xfrm>
            <a:off x="372750" y="3296675"/>
            <a:ext cx="8398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 dirty="0">
                <a:solidFill>
                  <a:schemeClr val="dk1"/>
                </a:solidFill>
                <a:latin typeface="+mn-lt"/>
              </a:rPr>
              <a:t>Decide </a:t>
            </a:r>
            <a:r>
              <a:rPr lang="en-GB" sz="4800" dirty="0">
                <a:solidFill>
                  <a:schemeClr val="dk1"/>
                </a:solidFill>
                <a:latin typeface="+mn-lt"/>
              </a:rPr>
              <a:t>what to do next</a:t>
            </a:r>
            <a:endParaRPr sz="48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437182A4-61F1-7F05-E635-836D1C81F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3" name="Google Shape;169;p30">
            <a:extLst>
              <a:ext uri="{FF2B5EF4-FFF2-40B4-BE49-F238E27FC236}">
                <a16:creationId xmlns:a16="http://schemas.microsoft.com/office/drawing/2014/main" id="{188BBE3E-B3AE-79DB-A85D-F93CD1E30DFD}"/>
              </a:ext>
            </a:extLst>
          </p:cNvPr>
          <p:cNvSpPr txBox="1"/>
          <p:nvPr/>
        </p:nvSpPr>
        <p:spPr>
          <a:xfrm>
            <a:off x="339538" y="1296032"/>
            <a:ext cx="8464924" cy="313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Credits</a:t>
            </a:r>
            <a:endParaRPr lang="en-GB" dirty="0">
              <a:effectLst/>
              <a:latin typeface="+mn-lt"/>
              <a:ea typeface="Calibri" panose="020F0502020204030204" pitchFamily="34" charset="0"/>
            </a:endParaRPr>
          </a:p>
          <a:p>
            <a:endParaRPr lang="en-GB" sz="800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Lyrics and script extracts used by kind permission of the authors, </a:t>
            </a:r>
            <a:r>
              <a:rPr lang="en-GB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Stephen Schwartz</a:t>
            </a:r>
            <a:r>
              <a:rPr lang="en-GB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and </a:t>
            </a:r>
            <a:r>
              <a:rPr lang="en-GB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Winnie Holzman</a:t>
            </a:r>
            <a:r>
              <a:rPr lang="en-GB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endParaRPr lang="en-GB" dirty="0">
              <a:effectLst/>
              <a:latin typeface="+mn-lt"/>
              <a:ea typeface="Calibri" panose="020F0502020204030204" pitchFamily="34" charset="0"/>
            </a:endParaRPr>
          </a:p>
          <a:p>
            <a:r>
              <a:rPr lang="en-GB" dirty="0">
                <a:effectLst/>
                <a:latin typeface="+mn-lt"/>
                <a:ea typeface="Calibri" panose="020F0502020204030204" pitchFamily="34" charset="0"/>
              </a:rPr>
              <a:t> </a:t>
            </a:r>
          </a:p>
          <a:p>
            <a:r>
              <a:rPr lang="en-GB" dirty="0">
                <a:effectLst/>
                <a:latin typeface="+mn-lt"/>
                <a:ea typeface="Calibri" panose="020F0502020204030204" pitchFamily="34" charset="0"/>
              </a:rPr>
              <a:t>Production photographs ©WLPL by </a:t>
            </a:r>
            <a:r>
              <a:rPr lang="en-GB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</a:rPr>
              <a:t>Matt Crockett</a:t>
            </a:r>
            <a:r>
              <a:rPr lang="en-GB" dirty="0">
                <a:effectLst/>
                <a:latin typeface="+mn-lt"/>
                <a:ea typeface="Calibri" panose="020F0502020204030204" pitchFamily="34" charset="0"/>
              </a:rPr>
              <a:t> featuring various UK casts.</a:t>
            </a:r>
          </a:p>
          <a:p>
            <a:endParaRPr lang="en-GB" sz="1200" dirty="0">
              <a:effectLst/>
              <a:latin typeface="+mn-lt"/>
              <a:ea typeface="Calibri" panose="020F0502020204030204" pitchFamily="34" charset="0"/>
            </a:endParaRPr>
          </a:p>
          <a:p>
            <a:endParaRPr lang="en-GB" sz="1200" dirty="0">
              <a:latin typeface="+mn-lt"/>
              <a:ea typeface="Calibri" panose="020F0502020204030204" pitchFamily="34" charset="0"/>
            </a:endParaRPr>
          </a:p>
          <a:p>
            <a:endParaRPr lang="en-GB" sz="1200" dirty="0">
              <a:effectLst/>
              <a:latin typeface="+mn-lt"/>
              <a:ea typeface="Calibri" panose="020F0502020204030204" pitchFamily="34" charset="0"/>
            </a:endParaRPr>
          </a:p>
          <a:p>
            <a:r>
              <a:rPr lang="en-GB" sz="1200" dirty="0">
                <a:effectLst/>
                <a:latin typeface="+mn-lt"/>
                <a:ea typeface="Calibri" panose="020F0502020204030204" pitchFamily="34" charset="0"/>
              </a:rPr>
              <a:t> </a:t>
            </a:r>
          </a:p>
          <a:p>
            <a:pPr algn="ctr"/>
            <a:r>
              <a:rPr lang="en-GB" sz="1200" dirty="0">
                <a:effectLst/>
                <a:latin typeface="+mn-lt"/>
                <a:ea typeface="Calibri" panose="020F0502020204030204" pitchFamily="34" charset="0"/>
              </a:rPr>
              <a:t>©WLPL 2023. All rights reserved. </a:t>
            </a:r>
          </a:p>
          <a:p>
            <a:pPr algn="ctr"/>
            <a:r>
              <a:rPr lang="en-GB" sz="1200" dirty="0">
                <a:effectLst/>
                <a:latin typeface="+mn-lt"/>
                <a:ea typeface="Calibri" panose="020F0502020204030204" pitchFamily="34" charset="0"/>
              </a:rPr>
              <a:t> </a:t>
            </a:r>
          </a:p>
          <a:p>
            <a:pPr algn="ctr"/>
            <a:r>
              <a:rPr lang="en-GB" sz="1200" dirty="0">
                <a:effectLst/>
                <a:latin typeface="+mn-lt"/>
                <a:ea typeface="Calibri" panose="020F0502020204030204" pitchFamily="34" charset="0"/>
              </a:rPr>
              <a:t>Please note that all Wicked Active Learning materials are protected under copyright law and cannot </a:t>
            </a:r>
          </a:p>
          <a:p>
            <a:pPr algn="ctr"/>
            <a:r>
              <a:rPr lang="en-GB" sz="1200" dirty="0">
                <a:effectLst/>
                <a:latin typeface="+mn-lt"/>
                <a:ea typeface="Calibri" panose="020F0502020204030204" pitchFamily="34" charset="0"/>
              </a:rPr>
              <a:t>be used or distributed beyond the classroom by any third party without permission from the copyright owner.</a:t>
            </a:r>
          </a:p>
          <a:p>
            <a:pPr algn="ctr"/>
            <a:r>
              <a:rPr lang="en-GB" sz="1200" b="1" dirty="0">
                <a:latin typeface="+mn-lt"/>
                <a:ea typeface="Calibri" panose="020F0502020204030204" pitchFamily="34" charset="0"/>
              </a:rPr>
              <a:t>Wicked London Production Limited </a:t>
            </a:r>
            <a:r>
              <a:rPr lang="en-GB" sz="1200" dirty="0">
                <a:latin typeface="+mn-lt"/>
                <a:ea typeface="Calibri" panose="020F0502020204030204" pitchFamily="34" charset="0"/>
              </a:rPr>
              <a:t>(WLPL) is not responsible for the content of external sites.</a:t>
            </a:r>
            <a:endParaRPr lang="en-GB" sz="1200" dirty="0">
              <a:effectLst/>
              <a:latin typeface="+mn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19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B71E8F45-61B6-74F6-92B2-8218A99C4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311700" y="2080799"/>
            <a:ext cx="8520600" cy="9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200" b="1" dirty="0">
                <a:solidFill>
                  <a:srgbClr val="3AB54A"/>
                </a:solidFill>
                <a:latin typeface="+mj-lt"/>
              </a:rPr>
              <a:t>Starter activity</a:t>
            </a:r>
            <a:endParaRPr sz="32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B30D3DC6-8415-0C22-1C1D-C9C9C13D0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579998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3AB54A"/>
                </a:solidFill>
                <a:latin typeface="+mj-lt"/>
              </a:rPr>
              <a:t>Appearances and personalities.</a:t>
            </a:r>
            <a:endParaRPr b="1" dirty="0">
              <a:solidFill>
                <a:srgbClr val="3AB54A"/>
              </a:solidFill>
              <a:latin typeface="+mj-lt"/>
            </a:endParaRPr>
          </a:p>
        </p:txBody>
      </p:sp>
      <p:sp>
        <p:nvSpPr>
          <p:cNvPr id="93" name="Google Shape;93;p17"/>
          <p:cNvSpPr txBox="1"/>
          <p:nvPr/>
        </p:nvSpPr>
        <p:spPr>
          <a:xfrm>
            <a:off x="1234200" y="3915556"/>
            <a:ext cx="66756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+mn-lt"/>
              </a:rPr>
              <a:t>What can you say about these characters before meeting them?</a:t>
            </a:r>
            <a:endParaRPr sz="1800" dirty="0">
              <a:solidFill>
                <a:schemeClr val="dk1"/>
              </a:solidFill>
              <a:latin typeface="+mn-lt"/>
            </a:endParaRPr>
          </a:p>
        </p:txBody>
      </p:sp>
      <p:pic>
        <p:nvPicPr>
          <p:cNvPr id="5" name="Picture 4" descr="A person in a pink dress dancing&#10;&#10;Description automatically generated with low confidence">
            <a:extLst>
              <a:ext uri="{FF2B5EF4-FFF2-40B4-BE49-F238E27FC236}">
                <a16:creationId xmlns:a16="http://schemas.microsoft.com/office/drawing/2014/main" id="{33F41F17-CBE7-19A6-053A-3A4FFD713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1317" y="1096109"/>
            <a:ext cx="1829362" cy="2741063"/>
          </a:xfrm>
          <a:prstGeom prst="rect">
            <a:avLst/>
          </a:prstGeom>
          <a:ln w="12700">
            <a:solidFill>
              <a:srgbClr val="3AB54A"/>
            </a:solidFill>
          </a:ln>
        </p:spPr>
      </p:pic>
      <p:pic>
        <p:nvPicPr>
          <p:cNvPr id="6" name="Picture 5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5C9458CD-9ADD-40A6-2A89-7D086C736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321" y="1096110"/>
            <a:ext cx="1829361" cy="2741062"/>
          </a:xfrm>
          <a:prstGeom prst="rect">
            <a:avLst/>
          </a:prstGeom>
          <a:ln w="12700">
            <a:solidFill>
              <a:srgbClr val="3AB54A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CCBF67AE-899D-0839-F4ED-16326E533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99" name="Google Shape;99;p18"/>
          <p:cNvSpPr txBox="1">
            <a:spLocks noGrp="1"/>
          </p:cNvSpPr>
          <p:nvPr>
            <p:ph type="body" idx="1"/>
          </p:nvPr>
        </p:nvSpPr>
        <p:spPr>
          <a:xfrm>
            <a:off x="311700" y="1359438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i="1" dirty="0">
                <a:solidFill>
                  <a:schemeClr val="dk1"/>
                </a:solidFill>
                <a:latin typeface="+mn-lt"/>
              </a:rPr>
              <a:t>What evidence do you have to support your statements?</a:t>
            </a:r>
            <a:endParaRPr sz="16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3F5C8DE6-B92C-581C-EA18-6EB5A7D35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5" name="Google Shape;105;p19">
            <a:extLst>
              <a:ext uri="{FF2B5EF4-FFF2-40B4-BE49-F238E27FC236}">
                <a16:creationId xmlns:a16="http://schemas.microsoft.com/office/drawing/2014/main" id="{9D345047-ADE0-D170-C7A2-9F14F334A5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1347953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6000" b="1" dirty="0">
                <a:solidFill>
                  <a:srgbClr val="3AB54A"/>
                </a:solidFill>
                <a:latin typeface="+mj-lt"/>
              </a:rPr>
              <a:t>Understanding </a:t>
            </a:r>
            <a:br>
              <a:rPr lang="en-GB" sz="6000" b="1" dirty="0">
                <a:solidFill>
                  <a:srgbClr val="3AB54A"/>
                </a:solidFill>
                <a:latin typeface="+mj-lt"/>
              </a:rPr>
            </a:br>
            <a:r>
              <a:rPr lang="en-GB" sz="6000" b="1" dirty="0">
                <a:solidFill>
                  <a:srgbClr val="3AB54A"/>
                </a:solidFill>
                <a:latin typeface="+mj-lt"/>
              </a:rPr>
              <a:t>fake news</a:t>
            </a:r>
            <a:endParaRPr sz="6000" b="1" dirty="0">
              <a:solidFill>
                <a:srgbClr val="3AB54A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0B0CA974-8179-370A-E549-22FA2965A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10" name="Google Shape;110;p20"/>
          <p:cNvSpPr txBox="1">
            <a:spLocks noGrp="1"/>
          </p:cNvSpPr>
          <p:nvPr>
            <p:ph type="body" idx="1"/>
          </p:nvPr>
        </p:nvSpPr>
        <p:spPr>
          <a:xfrm>
            <a:off x="311700" y="1359438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 b="1" i="1" dirty="0">
                <a:solidFill>
                  <a:schemeClr val="dk1"/>
                </a:solidFill>
                <a:latin typeface="+mn-lt"/>
              </a:rPr>
              <a:t>Fake news is…</a:t>
            </a:r>
            <a:endParaRPr sz="1600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hart&#10;&#10;Description automatically generated">
            <a:extLst>
              <a:ext uri="{FF2B5EF4-FFF2-40B4-BE49-F238E27FC236}">
                <a16:creationId xmlns:a16="http://schemas.microsoft.com/office/drawing/2014/main" id="{74D8813E-99C9-DD7B-A0E5-1A0B87ECB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sp>
        <p:nvSpPr>
          <p:cNvPr id="116" name="Google Shape;116;p21"/>
          <p:cNvSpPr txBox="1">
            <a:spLocks noGrp="1"/>
          </p:cNvSpPr>
          <p:nvPr>
            <p:ph type="body" idx="1"/>
          </p:nvPr>
        </p:nvSpPr>
        <p:spPr>
          <a:xfrm>
            <a:off x="311700" y="1359438"/>
            <a:ext cx="8520600" cy="242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dirty="0">
                <a:solidFill>
                  <a:schemeClr val="dk1"/>
                </a:solidFill>
                <a:latin typeface="+mn-lt"/>
              </a:rPr>
              <a:t>Fake news definition:</a:t>
            </a:r>
            <a:endParaRPr sz="3000" dirty="0">
              <a:solidFill>
                <a:schemeClr val="dk1"/>
              </a:solidFill>
              <a:latin typeface="+mn-lt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3000" b="1" u="sng" dirty="0">
                <a:solidFill>
                  <a:schemeClr val="dk1"/>
                </a:solidFill>
                <a:latin typeface="+mn-lt"/>
              </a:rPr>
              <a:t>false</a:t>
            </a:r>
            <a:r>
              <a:rPr lang="en-GB" sz="3000" b="1" dirty="0">
                <a:solidFill>
                  <a:schemeClr val="dk1"/>
                </a:solidFill>
                <a:latin typeface="+mn-lt"/>
              </a:rPr>
              <a:t> or </a:t>
            </a:r>
            <a:r>
              <a:rPr lang="en-GB" sz="3000" b="1" u="sng" dirty="0">
                <a:solidFill>
                  <a:schemeClr val="dk1"/>
                </a:solidFill>
                <a:latin typeface="+mn-lt"/>
              </a:rPr>
              <a:t>misleading information</a:t>
            </a:r>
            <a:r>
              <a:rPr lang="en-GB" sz="3000" b="1" dirty="0">
                <a:solidFill>
                  <a:schemeClr val="dk1"/>
                </a:solidFill>
                <a:latin typeface="+mn-lt"/>
              </a:rPr>
              <a:t> with the aim of damaging the reputation of a person or organisation. Often, it is for financial gain. </a:t>
            </a:r>
            <a:endParaRPr sz="3000" b="1" dirty="0">
              <a:solidFill>
                <a:schemeClr val="dk1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966af0-fc6d-423a-b7f6-94e0587b3383">
      <Terms xmlns="http://schemas.microsoft.com/office/infopath/2007/PartnerControls"/>
    </lcf76f155ced4ddcb4097134ff3c332f>
    <TaxCatchAll xmlns="33bcd4d9-427e-4fbb-9316-72b4cceb92f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12F21DF05CA4689011F00E676D4B5" ma:contentTypeVersion="16" ma:contentTypeDescription="Create a new document." ma:contentTypeScope="" ma:versionID="ba11c7215b9a64acce5bccbdbc67fab2">
  <xsd:schema xmlns:xsd="http://www.w3.org/2001/XMLSchema" xmlns:xs="http://www.w3.org/2001/XMLSchema" xmlns:p="http://schemas.microsoft.com/office/2006/metadata/properties" xmlns:ns2="33bcd4d9-427e-4fbb-9316-72b4cceb92f6" xmlns:ns3="29966af0-fc6d-423a-b7f6-94e0587b3383" targetNamespace="http://schemas.microsoft.com/office/2006/metadata/properties" ma:root="true" ma:fieldsID="cd19ba94a101b306953452c5cdb61c6c" ns2:_="" ns3:_="">
    <xsd:import namespace="33bcd4d9-427e-4fbb-9316-72b4cceb92f6"/>
    <xsd:import namespace="29966af0-fc6d-423a-b7f6-94e0587b338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cd4d9-427e-4fbb-9316-72b4cceb92f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b24fd3b-70f7-4c52-a1a5-928627653865}" ma:internalName="TaxCatchAll" ma:showField="CatchAllData" ma:web="33bcd4d9-427e-4fbb-9316-72b4cceb92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966af0-fc6d-423a-b7f6-94e0587b33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7df421-5cef-4149-b4e5-5803b99dcf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A25186-B46C-4EF3-B218-6811AE721D11}">
  <ds:schemaRefs>
    <ds:schemaRef ds:uri="http://schemas.microsoft.com/office/2006/metadata/properties"/>
    <ds:schemaRef ds:uri="http://schemas.microsoft.com/office/infopath/2007/PartnerControls"/>
    <ds:schemaRef ds:uri="29966af0-fc6d-423a-b7f6-94e0587b3383"/>
    <ds:schemaRef ds:uri="33bcd4d9-427e-4fbb-9316-72b4cceb92f6"/>
  </ds:schemaRefs>
</ds:datastoreItem>
</file>

<file path=customXml/itemProps2.xml><?xml version="1.0" encoding="utf-8"?>
<ds:datastoreItem xmlns:ds="http://schemas.openxmlformats.org/officeDocument/2006/customXml" ds:itemID="{98EEC1F8-C053-4EF5-B752-2D2EBAF940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467B1A-83FA-4709-9210-64489F7CF8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bcd4d9-427e-4fbb-9316-72b4cceb92f6"/>
    <ds:schemaRef ds:uri="29966af0-fc6d-423a-b7f6-94e0587b33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551</Words>
  <Application>Microsoft Office PowerPoint</Application>
  <PresentationFormat>On-screen Show (16:9)</PresentationFormat>
  <Paragraphs>110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Arial</vt:lpstr>
      <vt:lpstr>Simple Light</vt:lpstr>
      <vt:lpstr>PowerPoint Presentation</vt:lpstr>
      <vt:lpstr>Objective</vt:lpstr>
      <vt:lpstr>Key vocabulary</vt:lpstr>
      <vt:lpstr>Starter activity</vt:lpstr>
      <vt:lpstr>Appearances and personalities.</vt:lpstr>
      <vt:lpstr>PowerPoint Presentation</vt:lpstr>
      <vt:lpstr>Understanding  fake news</vt:lpstr>
      <vt:lpstr>PowerPoint Presentation</vt:lpstr>
      <vt:lpstr>PowerPoint Presentation</vt:lpstr>
      <vt:lpstr>Fake news in Wicked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people contribute to fake news?</vt:lpstr>
      <vt:lpstr>Fake News  versus  Freedom of Speech</vt:lpstr>
      <vt:lpstr>PowerPoint Presentation</vt:lpstr>
      <vt:lpstr>PowerPoint Presentation</vt:lpstr>
      <vt:lpstr>Consequences of  fake news</vt:lpstr>
      <vt:lpstr>PowerPoint Presentation</vt:lpstr>
      <vt:lpstr>PowerPoint Presentation</vt:lpstr>
      <vt:lpstr>Responding to fake news</vt:lpstr>
      <vt:lpstr>PowerPoint Presentation</vt:lpstr>
      <vt:lpstr>Fake news is WICKED</vt:lpstr>
      <vt:lpstr>W</vt:lpstr>
      <vt:lpstr>I</vt:lpstr>
      <vt:lpstr>C</vt:lpstr>
      <vt:lpstr>K</vt:lpstr>
      <vt:lpstr>E</vt:lpstr>
      <vt:lpstr>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Gemma Holmes</cp:lastModifiedBy>
  <cp:revision>1</cp:revision>
  <dcterms:modified xsi:type="dcterms:W3CDTF">2023-01-03T18:17:33Z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0x010100E7F12F21DF05CA4689011F00E676D4B5</vt:lpwstr>
  </property>
  <property fmtid="{D5CDD505-2E9C-101B-9397-08002B2CF9AE}" pid="3" name="MediaServiceImageTags">
    <vt:lpwstr/>
  </property>
</Properties>
</file>